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47" r:id="rId2"/>
    <p:sldId id="448" r:id="rId3"/>
    <p:sldId id="440" r:id="rId4"/>
    <p:sldId id="409" r:id="rId5"/>
    <p:sldId id="415" r:id="rId6"/>
    <p:sldId id="416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49" r:id="rId16"/>
    <p:sldId id="417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800000"/>
    <a:srgbClr val="CCFFFF"/>
    <a:srgbClr val="333300"/>
    <a:srgbClr val="FF0000"/>
    <a:srgbClr val="000066"/>
    <a:srgbClr val="0000FF"/>
    <a:srgbClr val="FFFF66"/>
    <a:srgbClr val="FF66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913" autoAdjust="0"/>
  </p:normalViewPr>
  <p:slideViewPr>
    <p:cSldViewPr>
      <p:cViewPr>
        <p:scale>
          <a:sx n="70" d="100"/>
          <a:sy n="70" d="100"/>
        </p:scale>
        <p:origin x="-1156" y="-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3CA94-6AC1-4292-B754-958C29FDA0A6}" type="doc">
      <dgm:prSet loTypeId="urn:microsoft.com/office/officeart/2005/8/layout/hList7" loCatId="process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uk-UA"/>
        </a:p>
      </dgm:t>
    </dgm:pt>
    <dgm:pt modelId="{44F410BD-FB35-43DA-892A-4FF5251C6796}">
      <dgm:prSet phldrT="[Текст]" custT="1"/>
      <dgm:spPr>
        <a:gradFill flip="none" rotWithShape="0">
          <a:gsLst>
            <a:gs pos="0">
              <a:srgbClr val="99CCFF">
                <a:shade val="30000"/>
                <a:satMod val="115000"/>
              </a:srgbClr>
            </a:gs>
            <a:gs pos="50000">
              <a:srgbClr val="99CCFF">
                <a:shade val="67500"/>
                <a:satMod val="115000"/>
              </a:srgbClr>
            </a:gs>
            <a:gs pos="100000">
              <a:srgbClr val="99CCFF">
                <a:shade val="100000"/>
                <a:satMod val="115000"/>
              </a:srgbClr>
            </a:gs>
          </a:gsLst>
          <a:path path="circle">
            <a:fillToRect r="100000" b="100000"/>
          </a:path>
          <a:tileRect l="-100000" t="-100000"/>
        </a:gradFill>
      </dgm:spPr>
      <dgm:t>
        <a:bodyPr/>
        <a:lstStyle/>
        <a:p>
          <a:pPr>
            <a:spcAft>
              <a:spcPts val="0"/>
            </a:spcAft>
          </a:pPr>
          <a:r>
            <a:rPr lang="uk-UA" sz="2800" b="1" i="0" baseline="0" noProof="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rPr>
            <a:t>Як</a:t>
          </a:r>
          <a:r>
            <a:rPr lang="en-US" sz="2800" b="1" i="0" baseline="0" noProof="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rPr>
            <a:t> </a:t>
          </a:r>
          <a:r>
            <a:rPr lang="uk-UA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створювати веб-сторінку</a:t>
          </a:r>
          <a:r>
            <a:rPr lang="uk-UA" sz="28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, визначати її структуру</a:t>
          </a:r>
          <a:endParaRPr lang="uk-UA" sz="2800" b="1" i="0" baseline="0" noProof="0" dirty="0" smtClean="0">
            <a:solidFill>
              <a:schemeClr val="tx1">
                <a:lumMod val="95000"/>
                <a:lumOff val="5000"/>
              </a:schemeClr>
            </a:solidFill>
            <a:latin typeface="+mn-lt"/>
            <a:cs typeface="Calibri" pitchFamily="34" charset="0"/>
          </a:endParaRPr>
        </a:p>
      </dgm:t>
    </dgm:pt>
    <dgm:pt modelId="{D03A5F0C-5D5F-4943-8887-4E2FC52A3467}" type="sibTrans" cxnId="{6451329A-991A-4956-8920-5EEDDF358944}">
      <dgm:prSet/>
      <dgm:spPr/>
      <dgm:t>
        <a:bodyPr/>
        <a:lstStyle/>
        <a:p>
          <a:endParaRPr lang="uk-UA" sz="2000"/>
        </a:p>
      </dgm:t>
    </dgm:pt>
    <dgm:pt modelId="{63978092-1CC8-4790-9B08-901CD0EE17EB}" type="parTrans" cxnId="{6451329A-991A-4956-8920-5EEDDF358944}">
      <dgm:prSet/>
      <dgm:spPr/>
      <dgm:t>
        <a:bodyPr/>
        <a:lstStyle/>
        <a:p>
          <a:endParaRPr lang="uk-UA" sz="2000"/>
        </a:p>
      </dgm:t>
    </dgm:pt>
    <dgm:pt modelId="{88AACDAA-F48D-49C6-9591-5E0019B3556C}">
      <dgm:prSet phldrT="[Текст]" custT="1"/>
      <dgm:spPr>
        <a:gradFill flip="none" rotWithShape="0">
          <a:gsLst>
            <a:gs pos="0">
              <a:srgbClr val="99FFCC">
                <a:shade val="30000"/>
                <a:satMod val="115000"/>
              </a:srgbClr>
            </a:gs>
            <a:gs pos="50000">
              <a:srgbClr val="99FFCC">
                <a:shade val="67500"/>
                <a:satMod val="115000"/>
              </a:srgbClr>
            </a:gs>
            <a:gs pos="100000">
              <a:srgbClr val="99FFCC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uk-UA" sz="2700" b="1" kern="0" dirty="0" smtClean="0"/>
            <a:t>Яке використання основних тегів HTML для створення сторінок</a:t>
          </a:r>
          <a:endParaRPr lang="uk-UA" sz="2700" b="1" i="0" kern="0" baseline="0" noProof="0" dirty="0" smtClean="0">
            <a:solidFill>
              <a:srgbClr val="000066"/>
            </a:solidFill>
            <a:latin typeface="Calibri" pitchFamily="34" charset="0"/>
            <a:cs typeface="Calibri" pitchFamily="34" charset="0"/>
          </a:endParaRPr>
        </a:p>
      </dgm:t>
    </dgm:pt>
    <dgm:pt modelId="{D9701739-6990-4666-AE44-2A68097BF5DC}" type="sibTrans" cxnId="{9D2345A8-CC45-41AA-906B-6B9198E6485E}">
      <dgm:prSet/>
      <dgm:spPr/>
      <dgm:t>
        <a:bodyPr/>
        <a:lstStyle/>
        <a:p>
          <a:endParaRPr lang="uk-UA" sz="2000"/>
        </a:p>
      </dgm:t>
    </dgm:pt>
    <dgm:pt modelId="{71090579-ED85-466E-8942-ADAC6C754964}" type="parTrans" cxnId="{9D2345A8-CC45-41AA-906B-6B9198E6485E}">
      <dgm:prSet/>
      <dgm:spPr/>
      <dgm:t>
        <a:bodyPr/>
        <a:lstStyle/>
        <a:p>
          <a:endParaRPr lang="uk-UA" sz="2000"/>
        </a:p>
      </dgm:t>
    </dgm:pt>
    <dgm:pt modelId="{C8E0CF89-0A46-42B4-93FD-C451D4C198DC}">
      <dgm:prSet phldrT="[Текст]" custT="1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2700000" scaled="1"/>
          <a:tileRect/>
        </a:gra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uk-UA" sz="2600" b="1" kern="0" dirty="0" smtClean="0">
              <a:solidFill>
                <a:srgbClr val="800000"/>
              </a:solidFill>
            </a:rPr>
            <a:t>Як форматувати шрифтове оформлення та організація вирівнювання текстів</a:t>
          </a:r>
          <a:endParaRPr lang="uk-UA" sz="2600" b="1" i="0" kern="0" baseline="0" noProof="0" dirty="0" smtClean="0">
            <a:solidFill>
              <a:srgbClr val="800000"/>
            </a:solidFill>
            <a:latin typeface="Calibri" pitchFamily="34" charset="0"/>
            <a:cs typeface="Calibri" pitchFamily="34" charset="0"/>
          </a:endParaRPr>
        </a:p>
      </dgm:t>
    </dgm:pt>
    <dgm:pt modelId="{1B33AA4A-F4E4-45E4-975D-8565E9718867}" type="sibTrans" cxnId="{7E4E74B4-990B-45F0-9ED7-82F6EA314146}">
      <dgm:prSet/>
      <dgm:spPr/>
      <dgm:t>
        <a:bodyPr/>
        <a:lstStyle/>
        <a:p>
          <a:endParaRPr lang="uk-UA" sz="2000"/>
        </a:p>
      </dgm:t>
    </dgm:pt>
    <dgm:pt modelId="{7E0E216D-8AF4-4C3E-BCEB-C14DDC1F4762}" type="parTrans" cxnId="{7E4E74B4-990B-45F0-9ED7-82F6EA314146}">
      <dgm:prSet/>
      <dgm:spPr/>
      <dgm:t>
        <a:bodyPr/>
        <a:lstStyle/>
        <a:p>
          <a:endParaRPr lang="uk-UA" sz="2000"/>
        </a:p>
      </dgm:t>
    </dgm:pt>
    <dgm:pt modelId="{2AA90EC1-83EC-4AF9-8C80-A3BDA7A72C30}" type="pres">
      <dgm:prSet presAssocID="{AB83CA94-6AC1-4292-B754-958C29FDA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437C677B-0E13-46EE-8703-BA8AADF09CC3}" type="pres">
      <dgm:prSet presAssocID="{AB83CA94-6AC1-4292-B754-958C29FDA0A6}" presName="fgShape" presStyleLbl="fgShp" presStyleIdx="0" presStyleCnt="1" custLinFactNeighborY="32913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52400">
          <a:bevelT w="190500" h="38100"/>
        </a:sp3d>
      </dgm:spPr>
      <dgm:t>
        <a:bodyPr/>
        <a:lstStyle/>
        <a:p>
          <a:endParaRPr lang="uk-UA"/>
        </a:p>
      </dgm:t>
    </dgm:pt>
    <dgm:pt modelId="{4D715445-BB2B-475D-A44B-9AE68D75CDF7}" type="pres">
      <dgm:prSet presAssocID="{AB83CA94-6AC1-4292-B754-958C29FDA0A6}" presName="linComp" presStyleCnt="0"/>
      <dgm:spPr/>
      <dgm:t>
        <a:bodyPr/>
        <a:lstStyle/>
        <a:p>
          <a:endParaRPr lang="uk-UA"/>
        </a:p>
      </dgm:t>
    </dgm:pt>
    <dgm:pt modelId="{97E23B37-5A05-4F13-BB6F-071185782FB8}" type="pres">
      <dgm:prSet presAssocID="{44F410BD-FB35-43DA-892A-4FF5251C6796}" presName="compNode" presStyleCnt="0"/>
      <dgm:spPr/>
      <dgm:t>
        <a:bodyPr/>
        <a:lstStyle/>
        <a:p>
          <a:endParaRPr lang="uk-UA"/>
        </a:p>
      </dgm:t>
    </dgm:pt>
    <dgm:pt modelId="{8C81D510-8298-41AC-9259-DD813C9A3471}" type="pres">
      <dgm:prSet presAssocID="{44F410BD-FB35-43DA-892A-4FF5251C6796}" presName="bkgdShape" presStyleLbl="node1" presStyleIdx="0" presStyleCnt="3" custLinFactNeighborX="-1913" custLinFactNeighborY="-1918"/>
      <dgm:spPr/>
      <dgm:t>
        <a:bodyPr/>
        <a:lstStyle/>
        <a:p>
          <a:endParaRPr lang="uk-UA"/>
        </a:p>
      </dgm:t>
    </dgm:pt>
    <dgm:pt modelId="{1B2DAE73-A51C-4986-A3BC-B76DD9A33F75}" type="pres">
      <dgm:prSet presAssocID="{44F410BD-FB35-43DA-892A-4FF5251C679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0942E49-E179-41A7-BC5D-7797B9CAB359}" type="pres">
      <dgm:prSet presAssocID="{44F410BD-FB35-43DA-892A-4FF5251C6796}" presName="invisiNode" presStyleLbl="node1" presStyleIdx="0" presStyleCnt="3"/>
      <dgm:spPr/>
      <dgm:t>
        <a:bodyPr/>
        <a:lstStyle/>
        <a:p>
          <a:endParaRPr lang="uk-UA"/>
        </a:p>
      </dgm:t>
    </dgm:pt>
    <dgm:pt modelId="{6C9D5AD0-61D8-43F5-821D-3E7FFE4DEF35}" type="pres">
      <dgm:prSet presAssocID="{44F410BD-FB35-43DA-892A-4FF5251C6796}" presName="imagNode" presStyleLbl="fgImgPlace1" presStyleIdx="0" presStyleCnt="3" custAng="19098696" custScaleX="81629" custScaleY="79565" custLinFactNeighborX="-1370" custLinFactNeighborY="-6177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innerShdw blurRad="63500" dist="50800" dir="5400000">
            <a:prstClr val="black">
              <a:alpha val="50000"/>
            </a:prstClr>
          </a:inn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z="152400" extrusionH="107950" prstMaterial="plastic">
          <a:bevelT w="82550" h="63500" prst="divot"/>
          <a:bevelB/>
        </a:sp3d>
      </dgm:spPr>
      <dgm:t>
        <a:bodyPr/>
        <a:lstStyle/>
        <a:p>
          <a:endParaRPr lang="uk-UA"/>
        </a:p>
      </dgm:t>
    </dgm:pt>
    <dgm:pt modelId="{DB4A44B6-47FB-4AF0-A635-CB9B1BAE124E}" type="pres">
      <dgm:prSet presAssocID="{D03A5F0C-5D5F-4943-8887-4E2FC52A3467}" presName="sibTrans" presStyleLbl="sibTrans2D1" presStyleIdx="0" presStyleCnt="0"/>
      <dgm:spPr/>
      <dgm:t>
        <a:bodyPr/>
        <a:lstStyle/>
        <a:p>
          <a:endParaRPr lang="uk-UA"/>
        </a:p>
      </dgm:t>
    </dgm:pt>
    <dgm:pt modelId="{796494F3-0EAD-4712-B533-E189DEE0424C}" type="pres">
      <dgm:prSet presAssocID="{88AACDAA-F48D-49C6-9591-5E0019B3556C}" presName="compNode" presStyleCnt="0"/>
      <dgm:spPr/>
      <dgm:t>
        <a:bodyPr/>
        <a:lstStyle/>
        <a:p>
          <a:endParaRPr lang="uk-UA"/>
        </a:p>
      </dgm:t>
    </dgm:pt>
    <dgm:pt modelId="{80CE7ADE-481C-40DD-8FA9-C0A1CC4231DA}" type="pres">
      <dgm:prSet presAssocID="{88AACDAA-F48D-49C6-9591-5E0019B3556C}" presName="bkgdShape" presStyleLbl="node1" presStyleIdx="1" presStyleCnt="3"/>
      <dgm:spPr/>
      <dgm:t>
        <a:bodyPr/>
        <a:lstStyle/>
        <a:p>
          <a:endParaRPr lang="uk-UA"/>
        </a:p>
      </dgm:t>
    </dgm:pt>
    <dgm:pt modelId="{466A96BB-4600-45E4-99D6-6A95D51A1CFC}" type="pres">
      <dgm:prSet presAssocID="{88AACDAA-F48D-49C6-9591-5E0019B3556C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A9588A7-54C5-4709-9E7E-5106A4E91FF8}" type="pres">
      <dgm:prSet presAssocID="{88AACDAA-F48D-49C6-9591-5E0019B3556C}" presName="invisiNode" presStyleLbl="node1" presStyleIdx="1" presStyleCnt="3"/>
      <dgm:spPr/>
      <dgm:t>
        <a:bodyPr/>
        <a:lstStyle/>
        <a:p>
          <a:endParaRPr lang="uk-UA"/>
        </a:p>
      </dgm:t>
    </dgm:pt>
    <dgm:pt modelId="{F8B8EF9D-465E-4BCE-A2E9-4C227CD9D77B}" type="pres">
      <dgm:prSet presAssocID="{88AACDAA-F48D-49C6-9591-5E0019B3556C}" presName="imagNode" presStyleLbl="fgImgPlace1" presStyleIdx="1" presStyleCnt="3" custScaleX="120520" custScaleY="106947" custLinFactNeighborX="0" custLinFactNeighborY="-5288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z="152400" extrusionH="107950" prstMaterial="plastic">
          <a:bevelT w="82550" h="63500" prst="divot"/>
          <a:bevelB/>
        </a:sp3d>
      </dgm:spPr>
      <dgm:t>
        <a:bodyPr/>
        <a:lstStyle/>
        <a:p>
          <a:endParaRPr lang="uk-UA"/>
        </a:p>
      </dgm:t>
    </dgm:pt>
    <dgm:pt modelId="{BE127CD7-A871-423A-96A7-2FE47A6BA06F}" type="pres">
      <dgm:prSet presAssocID="{D9701739-6990-4666-AE44-2A68097BF5DC}" presName="sibTrans" presStyleLbl="sibTrans2D1" presStyleIdx="0" presStyleCnt="0"/>
      <dgm:spPr/>
      <dgm:t>
        <a:bodyPr/>
        <a:lstStyle/>
        <a:p>
          <a:endParaRPr lang="uk-UA"/>
        </a:p>
      </dgm:t>
    </dgm:pt>
    <dgm:pt modelId="{A362815D-A9EF-4219-A88F-BC6A61205388}" type="pres">
      <dgm:prSet presAssocID="{C8E0CF89-0A46-42B4-93FD-C451D4C198DC}" presName="compNode" presStyleCnt="0"/>
      <dgm:spPr/>
      <dgm:t>
        <a:bodyPr/>
        <a:lstStyle/>
        <a:p>
          <a:endParaRPr lang="uk-UA"/>
        </a:p>
      </dgm:t>
    </dgm:pt>
    <dgm:pt modelId="{77E1AE68-C4E8-4F0A-B8C0-CCBFFC8D9307}" type="pres">
      <dgm:prSet presAssocID="{C8E0CF89-0A46-42B4-93FD-C451D4C198DC}" presName="bkgdShape" presStyleLbl="node1" presStyleIdx="2" presStyleCnt="3" custLinFactNeighborX="-957" custLinFactNeighborY="-286"/>
      <dgm:spPr/>
      <dgm:t>
        <a:bodyPr/>
        <a:lstStyle/>
        <a:p>
          <a:endParaRPr lang="uk-UA"/>
        </a:p>
      </dgm:t>
    </dgm:pt>
    <dgm:pt modelId="{814AEE3F-7130-44E3-A51C-0C857DC3CE8A}" type="pres">
      <dgm:prSet presAssocID="{C8E0CF89-0A46-42B4-93FD-C451D4C198DC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77C0638-0DC3-465E-A746-AA5821ADC170}" type="pres">
      <dgm:prSet presAssocID="{C8E0CF89-0A46-42B4-93FD-C451D4C198DC}" presName="invisiNode" presStyleLbl="node1" presStyleIdx="2" presStyleCnt="3"/>
      <dgm:spPr/>
      <dgm:t>
        <a:bodyPr/>
        <a:lstStyle/>
        <a:p>
          <a:endParaRPr lang="uk-UA"/>
        </a:p>
      </dgm:t>
    </dgm:pt>
    <dgm:pt modelId="{AD0CB26A-456C-4782-A5B9-B14BFD726210}" type="pres">
      <dgm:prSet presAssocID="{C8E0CF89-0A46-42B4-93FD-C451D4C198DC}" presName="imagNode" presStyleLbl="fgImgPlace1" presStyleIdx="2" presStyleCnt="3" custAng="1219273" custScaleX="77793" custScaleY="71171" custLinFactNeighborX="-967" custLinFactNeighborY="-1188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1524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uk-UA"/>
        </a:p>
      </dgm:t>
    </dgm:pt>
  </dgm:ptLst>
  <dgm:cxnLst>
    <dgm:cxn modelId="{15949F6A-4325-4111-8CCE-C584CCA2D4EA}" type="presOf" srcId="{88AACDAA-F48D-49C6-9591-5E0019B3556C}" destId="{466A96BB-4600-45E4-99D6-6A95D51A1CFC}" srcOrd="1" destOrd="0" presId="urn:microsoft.com/office/officeart/2005/8/layout/hList7"/>
    <dgm:cxn modelId="{58325DA9-E06B-439C-9644-C5589E79AC58}" type="presOf" srcId="{C8E0CF89-0A46-42B4-93FD-C451D4C198DC}" destId="{77E1AE68-C4E8-4F0A-B8C0-CCBFFC8D9307}" srcOrd="0" destOrd="0" presId="urn:microsoft.com/office/officeart/2005/8/layout/hList7"/>
    <dgm:cxn modelId="{9D2345A8-CC45-41AA-906B-6B9198E6485E}" srcId="{AB83CA94-6AC1-4292-B754-958C29FDA0A6}" destId="{88AACDAA-F48D-49C6-9591-5E0019B3556C}" srcOrd="1" destOrd="0" parTransId="{71090579-ED85-466E-8942-ADAC6C754964}" sibTransId="{D9701739-6990-4666-AE44-2A68097BF5DC}"/>
    <dgm:cxn modelId="{AA06ED97-58E6-4BC9-8D45-62B17C7D0712}" type="presOf" srcId="{88AACDAA-F48D-49C6-9591-5E0019B3556C}" destId="{80CE7ADE-481C-40DD-8FA9-C0A1CC4231DA}" srcOrd="0" destOrd="0" presId="urn:microsoft.com/office/officeart/2005/8/layout/hList7"/>
    <dgm:cxn modelId="{50812C42-88A0-44E0-BD06-22F9E20DFC10}" type="presOf" srcId="{44F410BD-FB35-43DA-892A-4FF5251C6796}" destId="{8C81D510-8298-41AC-9259-DD813C9A3471}" srcOrd="0" destOrd="0" presId="urn:microsoft.com/office/officeart/2005/8/layout/hList7"/>
    <dgm:cxn modelId="{A66D5913-43C9-4702-AED7-409A2D00235C}" type="presOf" srcId="{44F410BD-FB35-43DA-892A-4FF5251C6796}" destId="{1B2DAE73-A51C-4986-A3BC-B76DD9A33F75}" srcOrd="1" destOrd="0" presId="urn:microsoft.com/office/officeart/2005/8/layout/hList7"/>
    <dgm:cxn modelId="{B34743EF-87DA-4589-8CF8-F216174A7EB5}" type="presOf" srcId="{C8E0CF89-0A46-42B4-93FD-C451D4C198DC}" destId="{814AEE3F-7130-44E3-A51C-0C857DC3CE8A}" srcOrd="1" destOrd="0" presId="urn:microsoft.com/office/officeart/2005/8/layout/hList7"/>
    <dgm:cxn modelId="{6451329A-991A-4956-8920-5EEDDF358944}" srcId="{AB83CA94-6AC1-4292-B754-958C29FDA0A6}" destId="{44F410BD-FB35-43DA-892A-4FF5251C6796}" srcOrd="0" destOrd="0" parTransId="{63978092-1CC8-4790-9B08-901CD0EE17EB}" sibTransId="{D03A5F0C-5D5F-4943-8887-4E2FC52A3467}"/>
    <dgm:cxn modelId="{A66CC831-35A7-438C-A09D-46001FB60F94}" type="presOf" srcId="{D9701739-6990-4666-AE44-2A68097BF5DC}" destId="{BE127CD7-A871-423A-96A7-2FE47A6BA06F}" srcOrd="0" destOrd="0" presId="urn:microsoft.com/office/officeart/2005/8/layout/hList7"/>
    <dgm:cxn modelId="{7E4E74B4-990B-45F0-9ED7-82F6EA314146}" srcId="{AB83CA94-6AC1-4292-B754-958C29FDA0A6}" destId="{C8E0CF89-0A46-42B4-93FD-C451D4C198DC}" srcOrd="2" destOrd="0" parTransId="{7E0E216D-8AF4-4C3E-BCEB-C14DDC1F4762}" sibTransId="{1B33AA4A-F4E4-45E4-975D-8565E9718867}"/>
    <dgm:cxn modelId="{3E0F0DD2-15A7-4DBF-B176-EC10B29E36D0}" type="presOf" srcId="{D03A5F0C-5D5F-4943-8887-4E2FC52A3467}" destId="{DB4A44B6-47FB-4AF0-A635-CB9B1BAE124E}" srcOrd="0" destOrd="0" presId="urn:microsoft.com/office/officeart/2005/8/layout/hList7"/>
    <dgm:cxn modelId="{224C94BD-D0B9-4DD6-8C46-1511BF82FF39}" type="presOf" srcId="{AB83CA94-6AC1-4292-B754-958C29FDA0A6}" destId="{2AA90EC1-83EC-4AF9-8C80-A3BDA7A72C30}" srcOrd="0" destOrd="0" presId="urn:microsoft.com/office/officeart/2005/8/layout/hList7"/>
    <dgm:cxn modelId="{6C6159B6-CA4C-4E51-92F9-04694312D76A}" type="presParOf" srcId="{2AA90EC1-83EC-4AF9-8C80-A3BDA7A72C30}" destId="{437C677B-0E13-46EE-8703-BA8AADF09CC3}" srcOrd="0" destOrd="0" presId="urn:microsoft.com/office/officeart/2005/8/layout/hList7"/>
    <dgm:cxn modelId="{8676AF20-2879-4D24-AD46-3A20DC641549}" type="presParOf" srcId="{2AA90EC1-83EC-4AF9-8C80-A3BDA7A72C30}" destId="{4D715445-BB2B-475D-A44B-9AE68D75CDF7}" srcOrd="1" destOrd="0" presId="urn:microsoft.com/office/officeart/2005/8/layout/hList7"/>
    <dgm:cxn modelId="{6D634B7A-3517-48E4-B90E-EA8F10D2A21C}" type="presParOf" srcId="{4D715445-BB2B-475D-A44B-9AE68D75CDF7}" destId="{97E23B37-5A05-4F13-BB6F-071185782FB8}" srcOrd="0" destOrd="0" presId="urn:microsoft.com/office/officeart/2005/8/layout/hList7"/>
    <dgm:cxn modelId="{CAC87601-3D00-4F8D-9345-6B224743EA91}" type="presParOf" srcId="{97E23B37-5A05-4F13-BB6F-071185782FB8}" destId="{8C81D510-8298-41AC-9259-DD813C9A3471}" srcOrd="0" destOrd="0" presId="urn:microsoft.com/office/officeart/2005/8/layout/hList7"/>
    <dgm:cxn modelId="{3E2520A9-30B8-4D76-9A2C-A5069032F8D4}" type="presParOf" srcId="{97E23B37-5A05-4F13-BB6F-071185782FB8}" destId="{1B2DAE73-A51C-4986-A3BC-B76DD9A33F75}" srcOrd="1" destOrd="0" presId="urn:microsoft.com/office/officeart/2005/8/layout/hList7"/>
    <dgm:cxn modelId="{9C43C313-6629-4B4F-8911-FBDA93E3F5E5}" type="presParOf" srcId="{97E23B37-5A05-4F13-BB6F-071185782FB8}" destId="{B0942E49-E179-41A7-BC5D-7797B9CAB359}" srcOrd="2" destOrd="0" presId="urn:microsoft.com/office/officeart/2005/8/layout/hList7"/>
    <dgm:cxn modelId="{D13C035C-B449-4A3F-BD92-5C7390C94503}" type="presParOf" srcId="{97E23B37-5A05-4F13-BB6F-071185782FB8}" destId="{6C9D5AD0-61D8-43F5-821D-3E7FFE4DEF35}" srcOrd="3" destOrd="0" presId="urn:microsoft.com/office/officeart/2005/8/layout/hList7"/>
    <dgm:cxn modelId="{DBD02DB4-2CB4-41A1-A40C-46D0655B1924}" type="presParOf" srcId="{4D715445-BB2B-475D-A44B-9AE68D75CDF7}" destId="{DB4A44B6-47FB-4AF0-A635-CB9B1BAE124E}" srcOrd="1" destOrd="0" presId="urn:microsoft.com/office/officeart/2005/8/layout/hList7"/>
    <dgm:cxn modelId="{5BEA9618-0CFF-41A1-BF9B-C1871F2867E6}" type="presParOf" srcId="{4D715445-BB2B-475D-A44B-9AE68D75CDF7}" destId="{796494F3-0EAD-4712-B533-E189DEE0424C}" srcOrd="2" destOrd="0" presId="urn:microsoft.com/office/officeart/2005/8/layout/hList7"/>
    <dgm:cxn modelId="{FDE5267F-87C6-4735-844A-E7DB72783458}" type="presParOf" srcId="{796494F3-0EAD-4712-B533-E189DEE0424C}" destId="{80CE7ADE-481C-40DD-8FA9-C0A1CC4231DA}" srcOrd="0" destOrd="0" presId="urn:microsoft.com/office/officeart/2005/8/layout/hList7"/>
    <dgm:cxn modelId="{29D677EE-0B0B-4638-B63D-CA48A50C7848}" type="presParOf" srcId="{796494F3-0EAD-4712-B533-E189DEE0424C}" destId="{466A96BB-4600-45E4-99D6-6A95D51A1CFC}" srcOrd="1" destOrd="0" presId="urn:microsoft.com/office/officeart/2005/8/layout/hList7"/>
    <dgm:cxn modelId="{3ED8C09D-77E8-4009-8503-13335270A30A}" type="presParOf" srcId="{796494F3-0EAD-4712-B533-E189DEE0424C}" destId="{CA9588A7-54C5-4709-9E7E-5106A4E91FF8}" srcOrd="2" destOrd="0" presId="urn:microsoft.com/office/officeart/2005/8/layout/hList7"/>
    <dgm:cxn modelId="{5EAB7997-8125-44C8-AD24-E3E6A365166A}" type="presParOf" srcId="{796494F3-0EAD-4712-B533-E189DEE0424C}" destId="{F8B8EF9D-465E-4BCE-A2E9-4C227CD9D77B}" srcOrd="3" destOrd="0" presId="urn:microsoft.com/office/officeart/2005/8/layout/hList7"/>
    <dgm:cxn modelId="{D2EDC996-3935-45DA-8388-97F53DBC90E7}" type="presParOf" srcId="{4D715445-BB2B-475D-A44B-9AE68D75CDF7}" destId="{BE127CD7-A871-423A-96A7-2FE47A6BA06F}" srcOrd="3" destOrd="0" presId="urn:microsoft.com/office/officeart/2005/8/layout/hList7"/>
    <dgm:cxn modelId="{5E94023C-F462-4386-ACF9-EAF7DC87A156}" type="presParOf" srcId="{4D715445-BB2B-475D-A44B-9AE68D75CDF7}" destId="{A362815D-A9EF-4219-A88F-BC6A61205388}" srcOrd="4" destOrd="0" presId="urn:microsoft.com/office/officeart/2005/8/layout/hList7"/>
    <dgm:cxn modelId="{85A74083-96A1-4076-8EE6-E199F7C3E1F3}" type="presParOf" srcId="{A362815D-A9EF-4219-A88F-BC6A61205388}" destId="{77E1AE68-C4E8-4F0A-B8C0-CCBFFC8D9307}" srcOrd="0" destOrd="0" presId="urn:microsoft.com/office/officeart/2005/8/layout/hList7"/>
    <dgm:cxn modelId="{B7138892-BFDD-480C-9B51-58EDE03ADB47}" type="presParOf" srcId="{A362815D-A9EF-4219-A88F-BC6A61205388}" destId="{814AEE3F-7130-44E3-A51C-0C857DC3CE8A}" srcOrd="1" destOrd="0" presId="urn:microsoft.com/office/officeart/2005/8/layout/hList7"/>
    <dgm:cxn modelId="{5A6A1034-5862-4355-AC84-BFBBD804D381}" type="presParOf" srcId="{A362815D-A9EF-4219-A88F-BC6A61205388}" destId="{177C0638-0DC3-465E-A746-AA5821ADC170}" srcOrd="2" destOrd="0" presId="urn:microsoft.com/office/officeart/2005/8/layout/hList7"/>
    <dgm:cxn modelId="{DC2CAF2A-1544-454C-9E9B-98D856BF23F3}" type="presParOf" srcId="{A362815D-A9EF-4219-A88F-BC6A61205388}" destId="{AD0CB26A-456C-4782-A5B9-B14BFD72621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D510-8298-41AC-9259-DD813C9A3471}">
      <dsp:nvSpPr>
        <dsp:cNvPr id="0" name=""/>
        <dsp:cNvSpPr/>
      </dsp:nvSpPr>
      <dsp:spPr>
        <a:xfrm>
          <a:off x="0" y="0"/>
          <a:ext cx="2752090" cy="4127966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99CCFF">
                <a:shade val="30000"/>
                <a:satMod val="115000"/>
              </a:srgbClr>
            </a:gs>
            <a:gs pos="50000">
              <a:srgbClr val="99CCFF">
                <a:shade val="67500"/>
                <a:satMod val="115000"/>
              </a:srgbClr>
            </a:gs>
            <a:gs pos="100000">
              <a:srgbClr val="99CCFF">
                <a:shade val="100000"/>
                <a:satMod val="115000"/>
              </a:srgbClr>
            </a:gs>
          </a:gsLst>
          <a:path path="circle">
            <a:fillToRect r="100000" b="100000"/>
          </a:path>
          <a:tileRect l="-100000" t="-10000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uk-UA" sz="2800" b="1" i="0" kern="1200" baseline="0" noProof="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rPr>
            <a:t>Як</a:t>
          </a:r>
          <a:r>
            <a:rPr lang="en-US" sz="2800" b="1" i="0" kern="1200" baseline="0" noProof="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rPr>
            <a:t> </a:t>
          </a:r>
          <a:r>
            <a:rPr lang="uk-UA" sz="2800" b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створювати веб-сторінку</a:t>
          </a:r>
          <a:r>
            <a:rPr lang="uk-UA" sz="28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, визначати її структуру</a:t>
          </a:r>
          <a:endParaRPr lang="uk-UA" sz="2800" b="1" i="0" kern="1200" baseline="0" noProof="0" dirty="0" smtClean="0">
            <a:solidFill>
              <a:schemeClr val="tx1">
                <a:lumMod val="95000"/>
                <a:lumOff val="5000"/>
              </a:schemeClr>
            </a:solidFill>
            <a:latin typeface="+mn-lt"/>
            <a:cs typeface="Calibri" pitchFamily="34" charset="0"/>
          </a:endParaRPr>
        </a:p>
      </dsp:txBody>
      <dsp:txXfrm>
        <a:off x="0" y="1651186"/>
        <a:ext cx="2752090" cy="1651186"/>
      </dsp:txXfrm>
    </dsp:sp>
    <dsp:sp modelId="{6C9D5AD0-61D8-43F5-821D-3E7FFE4DEF35}">
      <dsp:nvSpPr>
        <dsp:cNvPr id="0" name=""/>
        <dsp:cNvSpPr/>
      </dsp:nvSpPr>
      <dsp:spPr>
        <a:xfrm rot="19098696">
          <a:off x="797940" y="303219"/>
          <a:ext cx="1122082" cy="109371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innerShdw blurRad="63500" dist="50800" dir="5400000">
            <a:prstClr val="black">
              <a:alpha val="50000"/>
            </a:prstClr>
          </a:inn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z="152400" extrusionH="107950" prstMaterial="plastic">
          <a:bevelT w="82550" h="63500" prst="divot"/>
          <a:bevelB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E7ADE-481C-40DD-8FA9-C0A1CC4231DA}">
      <dsp:nvSpPr>
        <dsp:cNvPr id="0" name=""/>
        <dsp:cNvSpPr/>
      </dsp:nvSpPr>
      <dsp:spPr>
        <a:xfrm>
          <a:off x="2836422" y="0"/>
          <a:ext cx="2752090" cy="4127966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99FFCC">
                <a:shade val="30000"/>
                <a:satMod val="115000"/>
              </a:srgbClr>
            </a:gs>
            <a:gs pos="50000">
              <a:srgbClr val="99FFCC">
                <a:shade val="67500"/>
                <a:satMod val="115000"/>
              </a:srgbClr>
            </a:gs>
            <a:gs pos="100000">
              <a:srgbClr val="99FFCC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700" b="1" kern="0" dirty="0" smtClean="0"/>
            <a:t>Яке використання основних тегів HTML для створення сторінок</a:t>
          </a:r>
          <a:endParaRPr lang="uk-UA" sz="2700" b="1" i="0" kern="0" baseline="0" noProof="0" dirty="0" smtClean="0">
            <a:solidFill>
              <a:srgbClr val="000066"/>
            </a:solidFill>
            <a:latin typeface="Calibri" pitchFamily="34" charset="0"/>
            <a:cs typeface="Calibri" pitchFamily="34" charset="0"/>
          </a:endParaRPr>
        </a:p>
      </dsp:txBody>
      <dsp:txXfrm>
        <a:off x="2836422" y="1651186"/>
        <a:ext cx="2752090" cy="1651186"/>
      </dsp:txXfrm>
    </dsp:sp>
    <dsp:sp modelId="{F8B8EF9D-465E-4BCE-A2E9-4C227CD9D77B}">
      <dsp:nvSpPr>
        <dsp:cNvPr id="0" name=""/>
        <dsp:cNvSpPr/>
      </dsp:nvSpPr>
      <dsp:spPr>
        <a:xfrm>
          <a:off x="3384126" y="127241"/>
          <a:ext cx="1656683" cy="1470107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z="152400" extrusionH="107950" prstMaterial="plastic">
          <a:bevelT w="82550" h="63500" prst="divot"/>
          <a:bevelB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1AE68-C4E8-4F0A-B8C0-CCBFFC8D9307}">
      <dsp:nvSpPr>
        <dsp:cNvPr id="0" name=""/>
        <dsp:cNvSpPr/>
      </dsp:nvSpPr>
      <dsp:spPr>
        <a:xfrm>
          <a:off x="5644738" y="0"/>
          <a:ext cx="2752090" cy="4127966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27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uk-UA" sz="2600" b="1" kern="0" dirty="0" smtClean="0">
              <a:solidFill>
                <a:srgbClr val="800000"/>
              </a:solidFill>
            </a:rPr>
            <a:t>Як форматувати шрифтове оформлення та організація вирівнювання текстів</a:t>
          </a:r>
          <a:endParaRPr lang="uk-UA" sz="2600" b="1" i="0" kern="0" baseline="0" noProof="0" dirty="0" smtClean="0">
            <a:solidFill>
              <a:srgbClr val="800000"/>
            </a:solidFill>
            <a:latin typeface="Calibri" pitchFamily="34" charset="0"/>
            <a:cs typeface="Calibri" pitchFamily="34" charset="0"/>
          </a:endParaRPr>
        </a:p>
      </dsp:txBody>
      <dsp:txXfrm>
        <a:off x="5644738" y="1651186"/>
        <a:ext cx="2752090" cy="1651186"/>
      </dsp:txXfrm>
    </dsp:sp>
    <dsp:sp modelId="{AD0CB26A-456C-4782-A5B9-B14BFD726210}">
      <dsp:nvSpPr>
        <dsp:cNvPr id="0" name=""/>
        <dsp:cNvSpPr/>
      </dsp:nvSpPr>
      <dsp:spPr>
        <a:xfrm rot="1219273">
          <a:off x="6499152" y="282476"/>
          <a:ext cx="1069352" cy="97832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1524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C677B-0E13-46EE-8703-BA8AADF09CC3}">
      <dsp:nvSpPr>
        <dsp:cNvPr id="0" name=""/>
        <dsp:cNvSpPr/>
      </dsp:nvSpPr>
      <dsp:spPr>
        <a:xfrm>
          <a:off x="336997" y="3506168"/>
          <a:ext cx="7750941" cy="619194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5240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CA084-E035-4B6F-B373-EC8A19E6C0EF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309FD-E530-4587-9606-29CE8ADA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1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93FE9D-78C3-4330-B82A-DDA8F45EE015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3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93FE9D-78C3-4330-B82A-DDA8F45EE015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3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93FE9D-78C3-4330-B82A-DDA8F45EE015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30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93FE9D-78C3-4330-B82A-DDA8F45EE015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3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93FE9D-78C3-4330-B82A-DDA8F45EE015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3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93FE9D-78C3-4330-B82A-DDA8F45EE015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3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93FE9D-78C3-4330-B82A-DDA8F45EE015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30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93FE9D-78C3-4330-B82A-DDA8F45EE015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3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9C770-33C3-42A4-8C0C-A2EC58ADE47A}" type="datetimeFigureOut">
              <a:rPr lang="uk-UA"/>
              <a:pPr>
                <a:defRPr/>
              </a:pPr>
              <a:t>27.04.2023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67C49-1FF6-4D78-AE2E-6B6F5CD02ADB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800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A6F5F-1C3F-452D-8062-A7C3D363103E}" type="datetimeFigureOut">
              <a:rPr lang="uk-UA"/>
              <a:pPr>
                <a:defRPr/>
              </a:pPr>
              <a:t>27.04.2023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47985-6DD2-4CA4-8186-EF6129AD880B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54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AAE1C-DA70-4642-B9E2-978F69423C85}" type="datetimeFigureOut">
              <a:rPr lang="uk-UA"/>
              <a:pPr>
                <a:defRPr/>
              </a:pPr>
              <a:t>27.04.2023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77F57-5FE1-4C29-8C6C-1FF27C549761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98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gx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40D7B-2457-4103-92B1-CA159D07C035}" type="datetimeFigureOut">
              <a:rPr lang="uk-UA"/>
              <a:pPr>
                <a:defRPr/>
              </a:pPr>
              <a:t>27.04.2023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2906C-A2EC-4243-8D45-D8F719AF8667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069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4D11B-99F4-44AB-8AB7-8AF15FCA2274}" type="datetimeFigureOut">
              <a:rPr lang="uk-UA"/>
              <a:pPr>
                <a:defRPr/>
              </a:pPr>
              <a:t>27.04.2023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E059B-F546-44DB-B856-06F71C47A571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731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395ED-F266-4355-894D-A9D3B0CD189D}" type="datetimeFigureOut">
              <a:rPr lang="uk-UA"/>
              <a:pPr>
                <a:defRPr/>
              </a:pPr>
              <a:t>27.04.2023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B470A-DF66-463C-994E-28CE2A662AF5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32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5C9DB-AC08-40A0-90ED-46F1D3D538B2}" type="datetimeFigureOut">
              <a:rPr lang="uk-UA"/>
              <a:pPr>
                <a:defRPr/>
              </a:pPr>
              <a:t>27.04.2023</a:t>
            </a:fld>
            <a:endParaRPr lang="uk-UA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C4500-D638-4E6C-9BCF-83F4EAF40E83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68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186C7-C533-4355-AF4E-8EA36CA2B008}" type="datetimeFigureOut">
              <a:rPr lang="uk-UA"/>
              <a:pPr>
                <a:defRPr/>
              </a:pPr>
              <a:t>27.04.2023</a:t>
            </a:fld>
            <a:endParaRPr lang="uk-UA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0D904-3143-4600-90FE-B0F4B8B0B40E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125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D1B2A-20CE-41D6-8EAD-9D891F0B479A}" type="datetimeFigureOut">
              <a:rPr lang="uk-UA"/>
              <a:pPr>
                <a:defRPr/>
              </a:pPr>
              <a:t>27.04.2023</a:t>
            </a:fld>
            <a:endParaRPr lang="uk-UA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07FF-0151-4906-A68E-79D33F286E99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426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3CA36-1A9A-4235-9B52-14AF2E47AE77}" type="datetimeFigureOut">
              <a:rPr lang="uk-UA"/>
              <a:pPr>
                <a:defRPr/>
              </a:pPr>
              <a:t>27.04.2023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7DFBE-C473-42D0-9648-44D3F825986B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946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9765D-1763-425A-AACC-FEDCDF83FF4D}" type="datetimeFigureOut">
              <a:rPr lang="uk-UA"/>
              <a:pPr>
                <a:defRPr/>
              </a:pPr>
              <a:t>27.04.2023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97C4E-2F8A-40A4-9095-23225DB0FD41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072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090F3C-F973-4B49-9DEE-B9E4546D2462}" type="datetimeFigureOut">
              <a:rPr lang="uk-UA"/>
              <a:pPr>
                <a:defRPr/>
              </a:pPr>
              <a:t>27.04.2023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936DA7-E5C7-4342-92E8-7820567F4A38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Tasks_&#1055;&#1088;_&#1088;&#1086;&#1073;_&#1057;&#1090;&#1074;_&#1074;&#1077;&#1073;-&#1089;&#1090;&#1086;&#1088;&#1110;&#1085;&#1082;&#1080;/&#1042;&#1072;&#1088;&#1110;&#1072;&#1085;&#1090;_3.html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1047;&#1072;&#1074;&#1076;&#1072;&#1085;&#1085;&#1103;_&#1055;&#1088;_&#1088;&#1086;&#1073;_&#1057;&#1090;&#1074;_&#1074;&#1077;&#1073;-&#1089;&#1090;&#1086;&#1088;&#1110;&#1085;&#1082;&#1080;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Tasks_&#1055;&#1088;_&#1088;&#1086;&#1073;_&#1057;&#1090;&#1074;_&#1074;&#1077;&#1073;-&#1089;&#1090;&#1086;&#1088;&#1110;&#1085;&#1082;&#1080;/&#1042;&#1072;&#1088;&#1110;&#1072;&#1085;&#1090;_4.html" TargetMode="Externa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1047;&#1072;&#1074;&#1076;&#1072;&#1085;&#1085;&#1103;_&#1055;&#1088;_&#1088;&#1086;&#1073;_&#1057;&#1090;&#1074;_&#1074;&#1077;&#1073;-&#1089;&#1090;&#1086;&#1088;&#1110;&#1085;&#1082;&#1080;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Tasks_&#1055;&#1088;_&#1088;&#1086;&#1073;_&#1057;&#1090;&#1074;_&#1074;&#1077;&#1073;-&#1089;&#1090;&#1086;&#1088;&#1110;&#1085;&#1082;&#1080;/&#1042;&#1072;&#1088;&#1110;&#1072;&#1085;&#1090;_5.html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1047;&#1072;&#1074;&#1076;&#1072;&#1085;&#1085;&#1103;_&#1055;&#1088;_&#1088;&#1086;&#1073;_&#1057;&#1090;&#1074;_&#1074;&#1077;&#1073;-&#1089;&#1090;&#1086;&#1088;&#1110;&#1085;&#1082;&#1080;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Tasks_&#1055;&#1088;_&#1088;&#1086;&#1073;_&#1057;&#1090;&#1074;_&#1074;&#1077;&#1073;-&#1089;&#1090;&#1086;&#1088;&#1110;&#1085;&#1082;&#1080;/&#1042;&#1072;&#1088;&#1110;&#1072;&#1085;&#1090;_6.html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1047;&#1072;&#1074;&#1076;&#1072;&#1085;&#1085;&#1103;_&#1055;&#1088;_&#1088;&#1086;&#1073;_&#1057;&#1090;&#1074;_&#1074;&#1077;&#1073;-&#1089;&#1090;&#1086;&#1088;&#1110;&#1085;&#1082;&#1080;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Tasks_&#1055;&#1088;_&#1088;&#1086;&#1073;_&#1057;&#1090;&#1074;_&#1074;&#1077;&#1073;-&#1089;&#1090;&#1086;&#1088;&#1110;&#1085;&#1082;&#1080;/&#1042;&#1072;&#1088;&#1110;&#1072;&#1085;&#1090;_7.html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1047;&#1072;&#1074;&#1076;&#1072;&#1085;&#1085;&#1103;_&#1055;&#1088;_&#1088;&#1086;&#1073;_&#1057;&#1090;&#1074;_&#1074;&#1077;&#1073;-&#1089;&#1090;&#1086;&#1088;&#1110;&#1085;&#1082;&#1080;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microsoft.com/office/2007/relationships/hdphoto" Target="../media/hdphoto1.wdp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1.jpe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1047;&#1072;&#1074;&#1076;&#1072;&#1085;&#1085;&#1103;_&#1055;&#1088;_&#1088;&#1086;&#1073;_&#1057;&#1090;&#1074;_&#1074;&#1077;&#1073;-&#1089;&#1090;&#1086;&#1088;&#1110;&#1085;&#1082;&#1080;.pdf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Tasks_&#1055;&#1088;_&#1088;&#1086;&#1073;_&#1057;&#1090;&#1074;_&#1074;&#1077;&#1073;-&#1089;&#1090;&#1086;&#1088;&#1110;&#1085;&#1082;&#1080;/&#1042;&#1072;&#1088;&#1110;&#1072;&#1085;&#1090;_1.html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1047;&#1072;&#1074;&#1076;&#1072;&#1085;&#1085;&#1103;_&#1055;&#1088;_&#1088;&#1086;&#1073;_&#1057;&#1090;&#1074;_&#1074;&#1077;&#1073;-&#1089;&#1090;&#1086;&#1088;&#1110;&#1085;&#1082;&#1080;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Tasks_&#1055;&#1088;_&#1088;&#1086;&#1073;_&#1057;&#1090;&#1074;_&#1074;&#1077;&#1073;-&#1089;&#1090;&#1086;&#1088;&#1110;&#1085;&#1082;&#1080;/&#1042;&#1072;&#1088;&#1110;&#1072;&#1085;&#1090;_2.html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1047;&#1072;&#1074;&#1076;&#1072;&#1085;&#1085;&#1103;_&#1055;&#1088;_&#1088;&#1086;&#1073;_&#1057;&#1090;&#1074;_&#1074;&#1077;&#1073;-&#1089;&#1090;&#1086;&#1088;&#1110;&#1085;&#1082;&#1080;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 5"/>
          <p:cNvSpPr/>
          <p:nvPr/>
        </p:nvSpPr>
        <p:spPr>
          <a:xfrm>
            <a:off x="143508" y="174967"/>
            <a:ext cx="8856984" cy="5246919"/>
          </a:xfrm>
          <a:custGeom>
            <a:avLst/>
            <a:gdLst>
              <a:gd name="connsiteX0" fmla="*/ 0 w 8291264"/>
              <a:gd name="connsiteY0" fmla="*/ 328458 h 1970707"/>
              <a:gd name="connsiteX1" fmla="*/ 328458 w 8291264"/>
              <a:gd name="connsiteY1" fmla="*/ 0 h 1970707"/>
              <a:gd name="connsiteX2" fmla="*/ 7962806 w 8291264"/>
              <a:gd name="connsiteY2" fmla="*/ 0 h 1970707"/>
              <a:gd name="connsiteX3" fmla="*/ 8291264 w 8291264"/>
              <a:gd name="connsiteY3" fmla="*/ 328458 h 1970707"/>
              <a:gd name="connsiteX4" fmla="*/ 8291264 w 8291264"/>
              <a:gd name="connsiteY4" fmla="*/ 1642249 h 1970707"/>
              <a:gd name="connsiteX5" fmla="*/ 7962806 w 8291264"/>
              <a:gd name="connsiteY5" fmla="*/ 1970707 h 1970707"/>
              <a:gd name="connsiteX6" fmla="*/ 328458 w 8291264"/>
              <a:gd name="connsiteY6" fmla="*/ 1970707 h 1970707"/>
              <a:gd name="connsiteX7" fmla="*/ 0 w 8291264"/>
              <a:gd name="connsiteY7" fmla="*/ 1642249 h 1970707"/>
              <a:gd name="connsiteX8" fmla="*/ 0 w 8291264"/>
              <a:gd name="connsiteY8" fmla="*/ 328458 h 197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91264" h="1970707">
                <a:moveTo>
                  <a:pt x="0" y="328458"/>
                </a:moveTo>
                <a:cubicBezTo>
                  <a:pt x="0" y="147056"/>
                  <a:pt x="147056" y="0"/>
                  <a:pt x="328458" y="0"/>
                </a:cubicBezTo>
                <a:lnTo>
                  <a:pt x="7962806" y="0"/>
                </a:lnTo>
                <a:cubicBezTo>
                  <a:pt x="8144208" y="0"/>
                  <a:pt x="8291264" y="147056"/>
                  <a:pt x="8291264" y="328458"/>
                </a:cubicBezTo>
                <a:lnTo>
                  <a:pt x="8291264" y="1642249"/>
                </a:lnTo>
                <a:cubicBezTo>
                  <a:pt x="8291264" y="1823651"/>
                  <a:pt x="8144208" y="1970707"/>
                  <a:pt x="7962806" y="1970707"/>
                </a:cubicBezTo>
                <a:lnTo>
                  <a:pt x="328458" y="1970707"/>
                </a:lnTo>
                <a:cubicBezTo>
                  <a:pt x="147056" y="1970707"/>
                  <a:pt x="0" y="1823651"/>
                  <a:pt x="0" y="1642249"/>
                </a:cubicBezTo>
                <a:lnTo>
                  <a:pt x="0" y="328458"/>
                </a:lnTo>
                <a:close/>
              </a:path>
            </a:pathLst>
          </a:custGeom>
          <a:effectLst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301942" tIns="301942" rIns="301942" bIns="301942" numCol="1" spcCol="1270" anchor="ctr" anchorCtr="0">
            <a:noAutofit/>
          </a:bodyPr>
          <a:lstStyle/>
          <a:p>
            <a:pPr marL="1074738" lvl="0" indent="0" algn="ctr" defTabSz="2400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400" b="1" kern="1200" dirty="0" smtClean="0"/>
          </a:p>
        </p:txBody>
      </p:sp>
      <p:sp>
        <p:nvSpPr>
          <p:cNvPr id="5" name="Нижний колонтитул 1"/>
          <p:cNvSpPr txBox="1">
            <a:spLocks/>
          </p:cNvSpPr>
          <p:nvPr/>
        </p:nvSpPr>
        <p:spPr>
          <a:xfrm>
            <a:off x="3707904" y="61820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uk-UA" sz="105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Чашук О.Ф., вчитель інформатики ЗОШ№23, Луцьк</a:t>
            </a:r>
            <a:endParaRPr lang="uk-UA" sz="105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7" name="Picture 2" descr="Ð ÐµÐ·ÑÐ»ÑÑÐ°Ñ Ð¿Ð¾ÑÑÐºÑ Ð·Ð¾Ð±ÑÐ°Ð¶ÐµÐ½Ñ Ð·Ð° Ð·Ð°Ð¿Ð¸ÑÐ¾Ð¼ &quot;Ð²ÐµÐ±-ÑÐµÑÐ½Ð¾Ð»Ð¾Ð³ÑÑ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375391"/>
            <a:ext cx="6120680" cy="4506088"/>
          </a:xfrm>
          <a:prstGeom prst="rect">
            <a:avLst/>
          </a:prstGeom>
          <a:noFill/>
          <a:effectLst>
            <a:softEdge rad="444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31640" y="476672"/>
            <a:ext cx="6930632" cy="1736646"/>
          </a:xfrm>
          <a:prstGeom prst="round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002060"/>
                </a:solidFill>
              </a:rPr>
              <a:t>Проектування та верстка </a:t>
            </a:r>
            <a:r>
              <a:rPr lang="uk-UA" sz="4800" b="1" dirty="0" smtClean="0">
                <a:solidFill>
                  <a:srgbClr val="002060"/>
                </a:solidFill>
              </a:rPr>
              <a:t>веб-сторінок</a:t>
            </a:r>
            <a:endParaRPr lang="uk-UA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0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179081" y="44624"/>
            <a:ext cx="5656263" cy="5953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uk-UA" altLang="uk-UA" sz="3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Робота з комп'ютером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3635896" y="6308970"/>
            <a:ext cx="2895600" cy="476251"/>
          </a:xfrm>
        </p:spPr>
        <p:txBody>
          <a:bodyPr/>
          <a:lstStyle/>
          <a:p>
            <a:pPr>
              <a:defRPr/>
            </a:pPr>
            <a:r>
              <a:rPr lang="uk-UA" dirty="0" err="1" smtClean="0">
                <a:solidFill>
                  <a:schemeClr val="bg1">
                    <a:lumMod val="90000"/>
                  </a:schemeClr>
                </a:solidFill>
              </a:rPr>
              <a:t>Чашук</a:t>
            </a:r>
            <a:r>
              <a:rPr lang="uk-UA" dirty="0" smtClean="0">
                <a:solidFill>
                  <a:schemeClr val="bg1">
                    <a:lumMod val="90000"/>
                  </a:schemeClr>
                </a:solidFill>
              </a:rPr>
              <a:t> О.Ф., вчитель інформатики ЗОШ№23, Луцьк</a:t>
            </a:r>
            <a:endParaRPr lang="uk-UA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Загнутый угол 8"/>
          <p:cNvSpPr/>
          <p:nvPr/>
        </p:nvSpPr>
        <p:spPr>
          <a:xfrm>
            <a:off x="2051720" y="690707"/>
            <a:ext cx="6768752" cy="624423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uk-UA" sz="2800" b="1" dirty="0" smtClean="0">
                <a:solidFill>
                  <a:srgbClr val="000066"/>
                </a:solidFill>
              </a:rPr>
              <a:t>Завдання</a:t>
            </a:r>
            <a:r>
              <a:rPr lang="en-US" sz="2800" b="1" dirty="0" smtClean="0">
                <a:solidFill>
                  <a:srgbClr val="000066"/>
                </a:solidFill>
              </a:rPr>
              <a:t> 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hlinkClick r:id="rId3" action="ppaction://hlinkfile"/>
              </a:rPr>
              <a:t>Варіант_3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uk-UA" sz="2400" i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1991154" y="499480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093">
            <a:off x="8379736" y="510356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05" y="1412776"/>
            <a:ext cx="8856984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endParaRPr lang="uk-UA" dirty="0"/>
          </a:p>
        </p:txBody>
      </p:sp>
      <p:pic>
        <p:nvPicPr>
          <p:cNvPr id="18" name="Picture 12" descr="Ð ÐµÐ·ÑÐ»ÑÑÐ°Ñ Ð¿Ð¾ÑÑÐºÑ Ð·Ð¾Ð±ÑÐ°Ð¶ÐµÐ½Ñ Ð·Ð° Ð·Ð°Ð¿Ð¸ÑÐ¾Ð¼ &quot;HTML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0" y="456550"/>
            <a:ext cx="1287204" cy="880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20650" prstMaterial="plastic">
            <a:bevelT w="114300" h="63500" prst="artDeco"/>
            <a:bevelB w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725780" y="5955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79352" y="6349970"/>
            <a:ext cx="387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chemeClr val="tx2">
                    <a:lumMod val="50000"/>
                  </a:schemeClr>
                </a:solidFill>
                <a:hlinkClick r:id="rId6" action="ppaction://hlinkfile"/>
              </a:rPr>
              <a:t>Завдання практичної роботи</a:t>
            </a:r>
            <a:endParaRPr lang="uk-UA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33" y="1617049"/>
            <a:ext cx="7936235" cy="4719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28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179081" y="44624"/>
            <a:ext cx="5656263" cy="5953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uk-UA" altLang="uk-UA" sz="3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Робота з комп'ютером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3635896" y="6308970"/>
            <a:ext cx="2895600" cy="476251"/>
          </a:xfrm>
        </p:spPr>
        <p:txBody>
          <a:bodyPr/>
          <a:lstStyle/>
          <a:p>
            <a:pPr>
              <a:defRPr/>
            </a:pPr>
            <a:r>
              <a:rPr lang="uk-UA" dirty="0" err="1" smtClean="0">
                <a:solidFill>
                  <a:schemeClr val="bg1">
                    <a:lumMod val="90000"/>
                  </a:schemeClr>
                </a:solidFill>
              </a:rPr>
              <a:t>Чашук</a:t>
            </a:r>
            <a:r>
              <a:rPr lang="uk-UA" dirty="0" smtClean="0">
                <a:solidFill>
                  <a:schemeClr val="bg1">
                    <a:lumMod val="90000"/>
                  </a:schemeClr>
                </a:solidFill>
              </a:rPr>
              <a:t> О.Ф., вчитель інформатики ЗОШ№23, Луцьк</a:t>
            </a:r>
            <a:endParaRPr lang="uk-UA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Загнутый угол 8"/>
          <p:cNvSpPr/>
          <p:nvPr/>
        </p:nvSpPr>
        <p:spPr>
          <a:xfrm>
            <a:off x="2051720" y="690707"/>
            <a:ext cx="6768752" cy="624423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uk-UA" sz="2800" b="1" dirty="0" smtClean="0">
                <a:solidFill>
                  <a:srgbClr val="000066"/>
                </a:solidFill>
              </a:rPr>
              <a:t>Завдання</a:t>
            </a:r>
            <a:r>
              <a:rPr lang="en-US" sz="2800" b="1" dirty="0" smtClean="0">
                <a:solidFill>
                  <a:srgbClr val="000066"/>
                </a:solidFill>
              </a:rPr>
              <a:t> 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hlinkClick r:id="rId3" action="ppaction://hlinkfile"/>
              </a:rPr>
              <a:t>Варіант_4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uk-UA" sz="2400" i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1991154" y="499480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093">
            <a:off x="8379736" y="510356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05" y="1412776"/>
            <a:ext cx="8856984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endParaRPr lang="uk-UA" dirty="0"/>
          </a:p>
        </p:txBody>
      </p:sp>
      <p:pic>
        <p:nvPicPr>
          <p:cNvPr id="18" name="Picture 12" descr="Ð ÐµÐ·ÑÐ»ÑÑÐ°Ñ Ð¿Ð¾ÑÑÐºÑ Ð·Ð¾Ð±ÑÐ°Ð¶ÐµÐ½Ñ Ð·Ð° Ð·Ð°Ð¿Ð¸ÑÐ¾Ð¼ &quot;HTML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0" y="456550"/>
            <a:ext cx="1287204" cy="880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20650" prstMaterial="plastic">
            <a:bevelT w="114300" h="63500" prst="artDeco"/>
            <a:bevelB w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725780" y="5955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79352" y="6349970"/>
            <a:ext cx="387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chemeClr val="tx2">
                    <a:lumMod val="50000"/>
                  </a:schemeClr>
                </a:solidFill>
                <a:hlinkClick r:id="rId6" action="ppaction://hlinkfile"/>
              </a:rPr>
              <a:t>Завдання практичної роботи</a:t>
            </a:r>
            <a:endParaRPr lang="uk-UA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57" y="1601302"/>
            <a:ext cx="8068125" cy="4748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3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179081" y="44624"/>
            <a:ext cx="5656263" cy="5953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uk-UA" altLang="uk-UA" sz="3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Робота з комп'ютером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3635896" y="6308970"/>
            <a:ext cx="2895600" cy="476251"/>
          </a:xfrm>
        </p:spPr>
        <p:txBody>
          <a:bodyPr/>
          <a:lstStyle/>
          <a:p>
            <a:pPr>
              <a:defRPr/>
            </a:pPr>
            <a:r>
              <a:rPr lang="uk-UA" dirty="0" err="1" smtClean="0">
                <a:solidFill>
                  <a:schemeClr val="bg1">
                    <a:lumMod val="90000"/>
                  </a:schemeClr>
                </a:solidFill>
              </a:rPr>
              <a:t>Чашук</a:t>
            </a:r>
            <a:r>
              <a:rPr lang="uk-UA" dirty="0" smtClean="0">
                <a:solidFill>
                  <a:schemeClr val="bg1">
                    <a:lumMod val="90000"/>
                  </a:schemeClr>
                </a:solidFill>
              </a:rPr>
              <a:t> О.Ф., вчитель інформатики ЗОШ№23, Луцьк</a:t>
            </a:r>
            <a:endParaRPr lang="uk-UA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Загнутый угол 8"/>
          <p:cNvSpPr/>
          <p:nvPr/>
        </p:nvSpPr>
        <p:spPr>
          <a:xfrm>
            <a:off x="2051720" y="690707"/>
            <a:ext cx="6768752" cy="624423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uk-UA" sz="2800" b="1" dirty="0" smtClean="0">
                <a:solidFill>
                  <a:srgbClr val="000066"/>
                </a:solidFill>
              </a:rPr>
              <a:t>Завдання</a:t>
            </a:r>
            <a:r>
              <a:rPr lang="en-US" sz="2800" b="1" dirty="0" smtClean="0">
                <a:solidFill>
                  <a:srgbClr val="000066"/>
                </a:solidFill>
              </a:rPr>
              <a:t> 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hlinkClick r:id="rId3" action="ppaction://hlinkfile"/>
              </a:rPr>
              <a:t>Варіант_5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uk-UA" sz="2400" i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1991154" y="499480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093">
            <a:off x="8379736" y="510356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05" y="1412776"/>
            <a:ext cx="8856984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endParaRPr lang="uk-UA" dirty="0"/>
          </a:p>
        </p:txBody>
      </p:sp>
      <p:pic>
        <p:nvPicPr>
          <p:cNvPr id="18" name="Picture 12" descr="Ð ÐµÐ·ÑÐ»ÑÑÐ°Ñ Ð¿Ð¾ÑÑÐºÑ Ð·Ð¾Ð±ÑÐ°Ð¶ÐµÐ½Ñ Ð·Ð° Ð·Ð°Ð¿Ð¸ÑÐ¾Ð¼ &quot;HTML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0" y="456550"/>
            <a:ext cx="1287204" cy="880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20650" prstMaterial="plastic">
            <a:bevelT w="114300" h="63500" prst="artDeco"/>
            <a:bevelB w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725780" y="5955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79352" y="6349970"/>
            <a:ext cx="387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chemeClr val="tx2">
                    <a:lumMod val="50000"/>
                  </a:schemeClr>
                </a:solidFill>
                <a:hlinkClick r:id="rId6" action="ppaction://hlinkfile"/>
              </a:rPr>
              <a:t>Завдання практичної роботи</a:t>
            </a:r>
            <a:endParaRPr lang="uk-UA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6" y="1610282"/>
            <a:ext cx="7254336" cy="4685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8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179081" y="44624"/>
            <a:ext cx="5656263" cy="5953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uk-UA" altLang="uk-UA" sz="3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Робота з комп'ютером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3635896" y="6308970"/>
            <a:ext cx="2895600" cy="476251"/>
          </a:xfrm>
        </p:spPr>
        <p:txBody>
          <a:bodyPr/>
          <a:lstStyle/>
          <a:p>
            <a:pPr>
              <a:defRPr/>
            </a:pPr>
            <a:r>
              <a:rPr lang="uk-UA" dirty="0" err="1" smtClean="0">
                <a:solidFill>
                  <a:schemeClr val="bg1">
                    <a:lumMod val="90000"/>
                  </a:schemeClr>
                </a:solidFill>
              </a:rPr>
              <a:t>Чашук</a:t>
            </a:r>
            <a:r>
              <a:rPr lang="uk-UA" dirty="0" smtClean="0">
                <a:solidFill>
                  <a:schemeClr val="bg1">
                    <a:lumMod val="90000"/>
                  </a:schemeClr>
                </a:solidFill>
              </a:rPr>
              <a:t> О.Ф., вчитель інформатики ЗОШ№23, Луцьк</a:t>
            </a:r>
            <a:endParaRPr lang="uk-UA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Загнутый угол 8"/>
          <p:cNvSpPr/>
          <p:nvPr/>
        </p:nvSpPr>
        <p:spPr>
          <a:xfrm>
            <a:off x="2051720" y="690707"/>
            <a:ext cx="6768752" cy="624423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uk-UA" sz="2800" b="1" dirty="0" smtClean="0">
                <a:solidFill>
                  <a:srgbClr val="000066"/>
                </a:solidFill>
              </a:rPr>
              <a:t>Завдання</a:t>
            </a:r>
            <a:r>
              <a:rPr lang="en-US" sz="2800" b="1" dirty="0" smtClean="0">
                <a:solidFill>
                  <a:srgbClr val="000066"/>
                </a:solidFill>
              </a:rPr>
              <a:t> 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hlinkClick r:id="rId3" action="ppaction://hlinkfile"/>
              </a:rPr>
              <a:t>Варіант_6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uk-UA" sz="2400" i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1991154" y="499480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093">
            <a:off x="8379736" y="510356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05" y="1412776"/>
            <a:ext cx="8856984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endParaRPr lang="uk-UA" dirty="0"/>
          </a:p>
        </p:txBody>
      </p:sp>
      <p:pic>
        <p:nvPicPr>
          <p:cNvPr id="18" name="Picture 12" descr="Ð ÐµÐ·ÑÐ»ÑÑÐ°Ñ Ð¿Ð¾ÑÑÐºÑ Ð·Ð¾Ð±ÑÐ°Ð¶ÐµÐ½Ñ Ð·Ð° Ð·Ð°Ð¿Ð¸ÑÐ¾Ð¼ &quot;HTML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0" y="456550"/>
            <a:ext cx="1287204" cy="880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20650" prstMaterial="plastic">
            <a:bevelT w="114300" h="63500" prst="artDeco"/>
            <a:bevelB w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725780" y="5955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79352" y="6349970"/>
            <a:ext cx="387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chemeClr val="tx2">
                    <a:lumMod val="50000"/>
                  </a:schemeClr>
                </a:solidFill>
                <a:hlinkClick r:id="rId6" action="ppaction://hlinkfile"/>
              </a:rPr>
              <a:t>Завдання практичної роботи</a:t>
            </a:r>
            <a:endParaRPr lang="uk-UA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48" y="1484784"/>
            <a:ext cx="6784497" cy="4913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20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179081" y="44624"/>
            <a:ext cx="5656263" cy="5953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uk-UA" altLang="uk-UA" sz="3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Робота з комп'ютером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3635896" y="6308970"/>
            <a:ext cx="2895600" cy="476251"/>
          </a:xfrm>
        </p:spPr>
        <p:txBody>
          <a:bodyPr/>
          <a:lstStyle/>
          <a:p>
            <a:pPr>
              <a:defRPr/>
            </a:pPr>
            <a:r>
              <a:rPr lang="uk-UA" dirty="0" err="1" smtClean="0">
                <a:solidFill>
                  <a:schemeClr val="bg1">
                    <a:lumMod val="90000"/>
                  </a:schemeClr>
                </a:solidFill>
              </a:rPr>
              <a:t>Чашук</a:t>
            </a:r>
            <a:r>
              <a:rPr lang="uk-UA" dirty="0" smtClean="0">
                <a:solidFill>
                  <a:schemeClr val="bg1">
                    <a:lumMod val="90000"/>
                  </a:schemeClr>
                </a:solidFill>
              </a:rPr>
              <a:t> О.Ф., вчитель інформатики ЗОШ№23, Луцьк</a:t>
            </a:r>
            <a:endParaRPr lang="uk-UA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Загнутый угол 8"/>
          <p:cNvSpPr/>
          <p:nvPr/>
        </p:nvSpPr>
        <p:spPr>
          <a:xfrm>
            <a:off x="2051720" y="690707"/>
            <a:ext cx="6768752" cy="624423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uk-UA" sz="2800" b="1" dirty="0" smtClean="0">
                <a:solidFill>
                  <a:srgbClr val="000066"/>
                </a:solidFill>
              </a:rPr>
              <a:t>Завдання</a:t>
            </a:r>
            <a:r>
              <a:rPr lang="en-US" sz="2800" b="1" dirty="0" smtClean="0">
                <a:solidFill>
                  <a:srgbClr val="000066"/>
                </a:solidFill>
              </a:rPr>
              <a:t> 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hlinkClick r:id="rId3" action="ppaction://hlinkfile"/>
              </a:rPr>
              <a:t>Варіант_7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uk-UA" sz="2400" i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1991154" y="499480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093">
            <a:off x="8379736" y="510356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05" y="1412776"/>
            <a:ext cx="8856984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endParaRPr lang="uk-UA" dirty="0"/>
          </a:p>
        </p:txBody>
      </p:sp>
      <p:pic>
        <p:nvPicPr>
          <p:cNvPr id="18" name="Picture 12" descr="Ð ÐµÐ·ÑÐ»ÑÑÐ°Ñ Ð¿Ð¾ÑÑÐºÑ Ð·Ð¾Ð±ÑÐ°Ð¶ÐµÐ½Ñ Ð·Ð° Ð·Ð°Ð¿Ð¸ÑÐ¾Ð¼ &quot;HTML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0" y="456550"/>
            <a:ext cx="1287204" cy="880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20650" prstMaterial="plastic">
            <a:bevelT w="114300" h="63500" prst="artDeco"/>
            <a:bevelB w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725780" y="5955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79352" y="6349970"/>
            <a:ext cx="387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chemeClr val="tx2">
                    <a:lumMod val="50000"/>
                  </a:schemeClr>
                </a:solidFill>
                <a:hlinkClick r:id="rId6" action="ppaction://hlinkfile"/>
              </a:rPr>
              <a:t>Завдання практичної роботи</a:t>
            </a:r>
            <a:endParaRPr lang="uk-UA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71144"/>
            <a:ext cx="7385923" cy="484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14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ижний колонтитул 1"/>
          <p:cNvSpPr txBox="1">
            <a:spLocks/>
          </p:cNvSpPr>
          <p:nvPr/>
        </p:nvSpPr>
        <p:spPr>
          <a:xfrm>
            <a:off x="3491880" y="6284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uk-UA" sz="105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Чашук О.Ф., вчитель інформатики ЗОШ№23, Луцьк</a:t>
            </a:r>
            <a:endParaRPr lang="uk-UA" sz="105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763688" y="242392"/>
            <a:ext cx="5544616" cy="88235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Домашнє завдання</a:t>
            </a:r>
            <a:endParaRPr lang="uk-UA" b="1" dirty="0"/>
          </a:p>
        </p:txBody>
      </p:sp>
      <p:sp>
        <p:nvSpPr>
          <p:cNvPr id="8" name="Місце для вмісту 2"/>
          <p:cNvSpPr txBox="1">
            <a:spLocks/>
          </p:cNvSpPr>
          <p:nvPr/>
        </p:nvSpPr>
        <p:spPr>
          <a:xfrm>
            <a:off x="283999" y="1133954"/>
            <a:ext cx="8464465" cy="5544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2438" indent="-452438">
              <a:buFont typeface="Wingdings" panose="05000000000000000000" pitchFamily="2" charset="2"/>
              <a:buChar char="q"/>
            </a:pPr>
            <a:endParaRPr lang="uk-UA" sz="2800" b="1" dirty="0" smtClean="0">
              <a:solidFill>
                <a:srgbClr val="C00000"/>
              </a:solidFill>
            </a:endParaRPr>
          </a:p>
          <a:p>
            <a:pPr marL="452438" indent="-452438">
              <a:buFont typeface="Wingdings" panose="05000000000000000000" pitchFamily="2" charset="2"/>
              <a:buChar char="q"/>
            </a:pPr>
            <a:r>
              <a:rPr lang="uk-UA" sz="2800" b="1" dirty="0" smtClean="0">
                <a:solidFill>
                  <a:srgbClr val="C00000"/>
                </a:solidFill>
              </a:rPr>
              <a:t>Повторити теми </a:t>
            </a:r>
            <a:r>
              <a:rPr lang="uk-UA" sz="2800" b="1" dirty="0" smtClean="0">
                <a:solidFill>
                  <a:schemeClr val="tx2">
                    <a:lumMod val="50000"/>
                  </a:schemeClr>
                </a:solidFill>
              </a:rPr>
              <a:t>«</a:t>
            </a:r>
            <a:r>
              <a:rPr lang="uk-UA" sz="2800" b="1" dirty="0"/>
              <a:t>Структура </a:t>
            </a:r>
            <a:r>
              <a:rPr lang="en-US" sz="2800" b="1" dirty="0"/>
              <a:t>HTML-</a:t>
            </a:r>
            <a:r>
              <a:rPr lang="uk-UA" sz="2800" b="1" dirty="0"/>
              <a:t>документа</a:t>
            </a:r>
            <a:r>
              <a:rPr lang="uk-UA" sz="2800" b="1" dirty="0" smtClean="0">
                <a:solidFill>
                  <a:schemeClr val="accent5">
                    <a:lumMod val="50000"/>
                  </a:schemeClr>
                </a:solidFill>
              </a:rPr>
              <a:t>», «</a:t>
            </a:r>
            <a:r>
              <a:rPr lang="uk-UA" sz="2800" b="1" dirty="0"/>
              <a:t>Теги форматування тексту</a:t>
            </a:r>
            <a:r>
              <a:rPr lang="uk-UA" sz="2800" b="1" dirty="0" smtClean="0">
                <a:solidFill>
                  <a:schemeClr val="accent5">
                    <a:lumMod val="50000"/>
                  </a:schemeClr>
                </a:solidFill>
              </a:rPr>
              <a:t>» </a:t>
            </a:r>
            <a:endParaRPr lang="uk-UA" sz="2800" b="1" dirty="0" smtClean="0">
              <a:solidFill>
                <a:srgbClr val="C00000"/>
              </a:solidFill>
            </a:endParaRPr>
          </a:p>
          <a:p>
            <a:pPr marL="530225" indent="-53022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-UA" sz="2800" b="1" dirty="0" smtClean="0">
                <a:solidFill>
                  <a:schemeClr val="accent1">
                    <a:lumMod val="50000"/>
                  </a:schemeClr>
                </a:solidFill>
              </a:rPr>
              <a:t>Розробити веб-сторінку «</a:t>
            </a:r>
            <a:r>
              <a:rPr lang="uk-U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Привітання</a:t>
            </a:r>
            <a:r>
              <a:rPr lang="uk-UA" sz="2800" b="1" dirty="0" smtClean="0">
                <a:solidFill>
                  <a:schemeClr val="accent1">
                    <a:lumMod val="50000"/>
                  </a:schemeClr>
                </a:solidFill>
              </a:rPr>
              <a:t>»</a:t>
            </a:r>
            <a:endParaRPr lang="uk-UA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798638" indent="0">
              <a:buNone/>
            </a:pPr>
            <a:r>
              <a:rPr lang="uk-UA" sz="2800" b="1" dirty="0" smtClean="0">
                <a:solidFill>
                  <a:srgbClr val="002060"/>
                </a:solidFill>
              </a:rPr>
              <a:t> </a:t>
            </a:r>
          </a:p>
          <a:p>
            <a:pPr marL="1798638" indent="0">
              <a:buNone/>
            </a:pPr>
            <a:endParaRPr lang="uk-UA" sz="2800" b="1" dirty="0" smtClean="0">
              <a:solidFill>
                <a:srgbClr val="002060"/>
              </a:solidFill>
            </a:endParaRPr>
          </a:p>
          <a:p>
            <a:pPr marL="1798638" indent="0">
              <a:buNone/>
            </a:pPr>
            <a:endParaRPr lang="uk-UA" sz="28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uk-UA" sz="2800" b="1" dirty="0" smtClean="0">
              <a:solidFill>
                <a:srgbClr val="002060"/>
              </a:solidFill>
            </a:endParaRPr>
          </a:p>
          <a:p>
            <a:pPr marL="530225" indent="-530225">
              <a:buFont typeface="Wingdings" pitchFamily="2" charset="2"/>
              <a:buChar char="q"/>
            </a:pPr>
            <a:r>
              <a:rPr lang="uk-UA" sz="2800" b="1" dirty="0" smtClean="0">
                <a:solidFill>
                  <a:srgbClr val="002060"/>
                </a:solidFill>
              </a:rPr>
              <a:t>Заповнити словничок </a:t>
            </a:r>
          </a:p>
          <a:p>
            <a:pPr marL="0" indent="0" algn="ctr">
              <a:buNone/>
            </a:pPr>
            <a:endParaRPr lang="uk-UA" sz="28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uk-UA" sz="2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uk-UA" sz="2800" b="1" dirty="0" smtClean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1067" y="5513054"/>
            <a:ext cx="6022554" cy="771346"/>
          </a:xfrm>
          <a:prstGeom prst="snip2Diag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25400" algn="ctr"/>
            <a:r>
              <a:rPr lang="uk-UA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Теги </a:t>
            </a:r>
            <a:r>
              <a:rPr lang="ru-RU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Н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TML</a:t>
            </a:r>
            <a:endParaRPr lang="uk-UA" sz="3600" b="1" dirty="0">
              <a:solidFill>
                <a:schemeClr val="tx1">
                  <a:lumMod val="95000"/>
                  <a:lumOff val="5000"/>
                </a:schemeClr>
              </a:solidFill>
              <a:latin typeface="Segoe Print" pitchFamily="2" charset="0"/>
            </a:endParaRPr>
          </a:p>
        </p:txBody>
      </p:sp>
      <p:pic>
        <p:nvPicPr>
          <p:cNvPr id="14" name="Picture 60" descr="3D_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0" y="128880"/>
            <a:ext cx="1295400" cy="144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0" descr="3D_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68588" y="190853"/>
            <a:ext cx="1375412" cy="144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32" y="5540933"/>
            <a:ext cx="2043596" cy="83046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Ð ÐµÐ·ÑÐ»ÑÑÐ°Ñ Ð¿Ð¾ÑÑÐºÑ Ð·Ð¾Ð±ÑÐ°Ð¶ÐµÐ½Ñ Ð·Ð° Ð·Ð°Ð¿Ð¸ÑÐ¾Ð¼ &quot;Ð²ÐµÐ±-ÑÐµÑÐ½Ð¾Ð»Ð¾Ð³ÑÑ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344" y="3212976"/>
            <a:ext cx="2196244" cy="161689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444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Ð ÐµÐ·ÑÐ»ÑÑÐ°Ñ Ð¿Ð¾ÑÑÐºÑ Ð·Ð¾Ð±ÑÐ°Ð¶ÐµÐ½Ñ Ð·Ð° Ð·Ð°Ð¿Ð¸ÑÐ¾Ð¼ &quot;HTML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8834">
            <a:off x="498381" y="336840"/>
            <a:ext cx="664498" cy="6578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20650" prstMaterial="plastic">
            <a:bevelT w="114300" h="63500" prst="artDeco"/>
            <a:bevelB w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Ð ÐµÐ·ÑÐ»ÑÑÐ°Ñ Ð¿Ð¾ÑÑÐºÑ Ð·Ð¾Ð±ÑÐ°Ð¶ÐµÐ½Ñ Ð·Ð° Ð·Ð°Ð¿Ð¸ÑÐ¾Ð¼ &quot;HTML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8830">
            <a:off x="8017085" y="394549"/>
            <a:ext cx="761887" cy="6578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20650" prstMaterial="plastic">
            <a:bevelT w="114300" h="63500" prst="artDeco"/>
            <a:bevelB w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Ð ÐµÐ·ÑÐ»ÑÑÐ°Ñ Ð¿Ð¾ÑÑÐºÑ Ð·Ð¾Ð±ÑÐ°Ð¶ÐµÐ½Ñ Ð·Ð° Ð·Ð°Ð¿Ð¸ÑÐ¾Ð¼ &quot;HTML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30" y="3123076"/>
            <a:ext cx="2316314" cy="17966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20650" prstMaterial="plastic">
            <a:bevelT w="114300" h="63500" prst="artDeco"/>
            <a:bevelB w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43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1"/>
          <p:cNvSpPr txBox="1">
            <a:spLocks/>
          </p:cNvSpPr>
          <p:nvPr/>
        </p:nvSpPr>
        <p:spPr>
          <a:xfrm>
            <a:off x="3635896" y="6492875"/>
            <a:ext cx="2895600" cy="36512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uk-UA" sz="105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Чашук О.Ф., вчитель інформатики ЗОШ№23, Луцьк</a:t>
            </a:r>
            <a:endParaRPr lang="uk-UA" sz="105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1357681" y="188640"/>
            <a:ext cx="6200340" cy="90090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altLang="uk-UA" sz="3100" b="1" dirty="0" smtClean="0"/>
              <a:t>Працюємо за комп’ютером</a:t>
            </a:r>
          </a:p>
        </p:txBody>
      </p:sp>
      <p:pic>
        <p:nvPicPr>
          <p:cNvPr id="3" name="Picture 2" descr="http://reaction.org.ua/wp-content/themes/quiven/timthumb.php?src=http://reaction.org.ua/wp-content/uploads/2013/04/%D0%BA%D0%BE%D0%BC%D0%BF%D1%8E%D1%82%D0%B5%D1%80-%D1%8F%D0%BA-%D1%81%D0%B8%D0%B4%D1%96%D1%82%D0%B8.jpg&amp;w=627&amp;h=300&amp;zc=1&amp;q=100&amp;s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556792"/>
            <a:ext cx="8334033" cy="417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25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ижний колонтитул 1"/>
          <p:cNvSpPr txBox="1">
            <a:spLocks/>
          </p:cNvSpPr>
          <p:nvPr/>
        </p:nvSpPr>
        <p:spPr>
          <a:xfrm>
            <a:off x="3707904" y="61820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uk-UA" sz="105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Чашук О.Ф., вчитель інформатики ЗОШ№23, Луцьк</a:t>
            </a:r>
            <a:endParaRPr lang="uk-UA" sz="105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051"/>
            <a:ext cx="1030783" cy="120748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http://www.profi-forex.org/system/news/A01-13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036" y="5115364"/>
            <a:ext cx="1839733" cy="137980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Результат пошуку зображень за запитом &quot;кодування інформації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04" y="3538806"/>
            <a:ext cx="1990918" cy="1340329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Ð ÐµÐ·ÑÐ»ÑÑÐ°Ñ Ð¿Ð¾ÑÑÐºÑ Ð·Ð¾Ð±ÑÐ°Ð¶ÐµÐ½Ñ Ð·Ð° Ð·Ð°Ð¿Ð¸ÑÐ¾Ð¼ &quot;Ð²ÐµÐ±-ÑÐµÑÐ½Ð¾Ð»Ð¾Ð³ÑÑ&quot;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146" y="3347960"/>
            <a:ext cx="3376358" cy="2825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1194585" y="44624"/>
            <a:ext cx="7697895" cy="3122768"/>
          </a:xfrm>
          <a:prstGeom prst="snip2DiagRect">
            <a:avLst/>
          </a:prstGeo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23000">
                <a:srgbClr val="CCFF66">
                  <a:shade val="67500"/>
                  <a:satMod val="115000"/>
                  <a:lumMod val="23000"/>
                  <a:lumOff val="77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w="139700" h="139700" prst="divo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uk-UA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93441" y="181959"/>
            <a:ext cx="791560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905"/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b="1" dirty="0">
                <a:ln w="1905"/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800" b="1" dirty="0">
                <a:solidFill>
                  <a:schemeClr val="tx2">
                    <a:lumMod val="50000"/>
                  </a:schemeClr>
                </a:solidFill>
              </a:rPr>
              <a:t>Створення веб-сторінки за допомогою </a:t>
            </a:r>
            <a:r>
              <a:rPr lang="uk-UA" sz="4800" b="1" dirty="0" smtClean="0">
                <a:solidFill>
                  <a:schemeClr val="tx2">
                    <a:lumMod val="50000"/>
                  </a:schemeClr>
                </a:solidFill>
              </a:rPr>
              <a:t>гіпертекстової </a:t>
            </a:r>
            <a:r>
              <a:rPr lang="uk-UA" sz="4800" b="1" dirty="0">
                <a:solidFill>
                  <a:schemeClr val="tx2">
                    <a:lumMod val="50000"/>
                  </a:schemeClr>
                </a:solidFill>
              </a:rPr>
              <a:t>розмітки</a:t>
            </a:r>
            <a:endParaRPr lang="uk-UA" sz="4800" b="1" dirty="0">
              <a:ln w="1905"/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71" y="127371"/>
            <a:ext cx="4043189" cy="853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Ð ÐµÐ·ÑÐ»ÑÑÐ°Ñ Ð¿Ð¾ÑÑÐºÑ Ð·Ð¾Ð±ÑÐ°Ð¶ÐµÐ½Ñ Ð·Ð° Ð·Ð°Ð¿Ð¸ÑÐ¾Ð¼ &quot;HTML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38806"/>
            <a:ext cx="2768871" cy="24085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20650" prstMaterial="plastic">
            <a:bevelT w="114300" h="63500" prst="artDeco"/>
            <a:bevelB w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4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ижний колонтитул 1"/>
          <p:cNvSpPr txBox="1">
            <a:spLocks/>
          </p:cNvSpPr>
          <p:nvPr/>
        </p:nvSpPr>
        <p:spPr>
          <a:xfrm>
            <a:off x="3707904" y="61820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uk-UA" sz="105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Чашук О.Ф., вчитель інформатики ЗОШ№23, Луцьк</a:t>
            </a:r>
            <a:endParaRPr lang="uk-UA" sz="105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graphicFrame>
        <p:nvGraphicFramePr>
          <p:cNvPr id="18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546628"/>
              </p:ext>
            </p:extLst>
          </p:nvPr>
        </p:nvGraphicFramePr>
        <p:xfrm>
          <a:off x="395288" y="2602793"/>
          <a:ext cx="8424936" cy="4127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Заголовок 1"/>
          <p:cNvSpPr txBox="1">
            <a:spLocks/>
          </p:cNvSpPr>
          <p:nvPr/>
        </p:nvSpPr>
        <p:spPr>
          <a:xfrm>
            <a:off x="2119866" y="1634640"/>
            <a:ext cx="5152229" cy="1095393"/>
          </a:xfrm>
          <a:prstGeom prst="downArrowCallou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b="1" dirty="0" smtClean="0"/>
              <a:t>Ти дізнаєшся:</a:t>
            </a:r>
            <a:endParaRPr lang="uk-UA" sz="3600" b="1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1305817" y="2303061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093">
            <a:off x="7141087" y="2303061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949" y="2369444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98162"/>
            <a:ext cx="1260648" cy="98662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31640" y="476672"/>
            <a:ext cx="6930632" cy="578882"/>
          </a:xfrm>
          <a:prstGeom prst="round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rgbClr val="002060"/>
                </a:solidFill>
              </a:rPr>
              <a:t>Проектування та верстка </a:t>
            </a:r>
            <a:r>
              <a:rPr lang="uk-UA" sz="2800" b="1" dirty="0" smtClean="0">
                <a:solidFill>
                  <a:srgbClr val="002060"/>
                </a:solidFill>
              </a:rPr>
              <a:t>веб-сторінок</a:t>
            </a:r>
            <a:endParaRPr lang="uk-UA" sz="2800" dirty="0">
              <a:solidFill>
                <a:srgbClr val="002060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295" y="0"/>
            <a:ext cx="1378201" cy="825284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3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79512" y="1118549"/>
            <a:ext cx="8712968" cy="5478801"/>
            <a:chOff x="179512" y="1556792"/>
            <a:chExt cx="8712968" cy="5040558"/>
          </a:xfrm>
        </p:grpSpPr>
        <p:sp>
          <p:nvSpPr>
            <p:cNvPr id="9" name="Полилиния 8"/>
            <p:cNvSpPr/>
            <p:nvPr/>
          </p:nvSpPr>
          <p:spPr>
            <a:xfrm>
              <a:off x="179512" y="1556792"/>
              <a:ext cx="8712968" cy="1732691"/>
            </a:xfrm>
            <a:custGeom>
              <a:avLst/>
              <a:gdLst>
                <a:gd name="connsiteX0" fmla="*/ 0 w 8712968"/>
                <a:gd name="connsiteY0" fmla="*/ 157517 h 1575174"/>
                <a:gd name="connsiteX1" fmla="*/ 157517 w 8712968"/>
                <a:gd name="connsiteY1" fmla="*/ 0 h 1575174"/>
                <a:gd name="connsiteX2" fmla="*/ 8555451 w 8712968"/>
                <a:gd name="connsiteY2" fmla="*/ 0 h 1575174"/>
                <a:gd name="connsiteX3" fmla="*/ 8712968 w 8712968"/>
                <a:gd name="connsiteY3" fmla="*/ 157517 h 1575174"/>
                <a:gd name="connsiteX4" fmla="*/ 8712968 w 8712968"/>
                <a:gd name="connsiteY4" fmla="*/ 1417657 h 1575174"/>
                <a:gd name="connsiteX5" fmla="*/ 8555451 w 8712968"/>
                <a:gd name="connsiteY5" fmla="*/ 1575174 h 1575174"/>
                <a:gd name="connsiteX6" fmla="*/ 157517 w 8712968"/>
                <a:gd name="connsiteY6" fmla="*/ 1575174 h 1575174"/>
                <a:gd name="connsiteX7" fmla="*/ 0 w 8712968"/>
                <a:gd name="connsiteY7" fmla="*/ 1417657 h 1575174"/>
                <a:gd name="connsiteX8" fmla="*/ 0 w 8712968"/>
                <a:gd name="connsiteY8" fmla="*/ 157517 h 1575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12968" h="1575174">
                  <a:moveTo>
                    <a:pt x="0" y="157517"/>
                  </a:moveTo>
                  <a:cubicBezTo>
                    <a:pt x="0" y="70523"/>
                    <a:pt x="70523" y="0"/>
                    <a:pt x="157517" y="0"/>
                  </a:cubicBezTo>
                  <a:lnTo>
                    <a:pt x="8555451" y="0"/>
                  </a:lnTo>
                  <a:cubicBezTo>
                    <a:pt x="8642445" y="0"/>
                    <a:pt x="8712968" y="70523"/>
                    <a:pt x="8712968" y="157517"/>
                  </a:cubicBezTo>
                  <a:lnTo>
                    <a:pt x="8712968" y="1417657"/>
                  </a:lnTo>
                  <a:cubicBezTo>
                    <a:pt x="8712968" y="1504651"/>
                    <a:pt x="8642445" y="1575174"/>
                    <a:pt x="8555451" y="1575174"/>
                  </a:cubicBezTo>
                  <a:lnTo>
                    <a:pt x="157517" y="1575174"/>
                  </a:lnTo>
                  <a:cubicBezTo>
                    <a:pt x="70523" y="1575174"/>
                    <a:pt x="0" y="1504651"/>
                    <a:pt x="0" y="1417657"/>
                  </a:cubicBezTo>
                  <a:lnTo>
                    <a:pt x="0" y="157517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991551" tIns="91440" rIns="91441" bIns="91440" numCol="1" spcCol="1270" anchor="ctr" anchorCtr="0">
              <a:noAutofit/>
            </a:bodyPr>
            <a:lstStyle/>
            <a:p>
              <a:pPr lvl="1"/>
              <a:endParaRPr lang="uk-UA" sz="4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179512" y="3501008"/>
              <a:ext cx="8712968" cy="1363650"/>
            </a:xfrm>
            <a:custGeom>
              <a:avLst/>
              <a:gdLst>
                <a:gd name="connsiteX0" fmla="*/ 0 w 8712968"/>
                <a:gd name="connsiteY0" fmla="*/ 157517 h 1575174"/>
                <a:gd name="connsiteX1" fmla="*/ 157517 w 8712968"/>
                <a:gd name="connsiteY1" fmla="*/ 0 h 1575174"/>
                <a:gd name="connsiteX2" fmla="*/ 8555451 w 8712968"/>
                <a:gd name="connsiteY2" fmla="*/ 0 h 1575174"/>
                <a:gd name="connsiteX3" fmla="*/ 8712968 w 8712968"/>
                <a:gd name="connsiteY3" fmla="*/ 157517 h 1575174"/>
                <a:gd name="connsiteX4" fmla="*/ 8712968 w 8712968"/>
                <a:gd name="connsiteY4" fmla="*/ 1417657 h 1575174"/>
                <a:gd name="connsiteX5" fmla="*/ 8555451 w 8712968"/>
                <a:gd name="connsiteY5" fmla="*/ 1575174 h 1575174"/>
                <a:gd name="connsiteX6" fmla="*/ 157517 w 8712968"/>
                <a:gd name="connsiteY6" fmla="*/ 1575174 h 1575174"/>
                <a:gd name="connsiteX7" fmla="*/ 0 w 8712968"/>
                <a:gd name="connsiteY7" fmla="*/ 1417657 h 1575174"/>
                <a:gd name="connsiteX8" fmla="*/ 0 w 8712968"/>
                <a:gd name="connsiteY8" fmla="*/ 157517 h 1575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12968" h="1575174">
                  <a:moveTo>
                    <a:pt x="0" y="157517"/>
                  </a:moveTo>
                  <a:cubicBezTo>
                    <a:pt x="0" y="70523"/>
                    <a:pt x="70523" y="0"/>
                    <a:pt x="157517" y="0"/>
                  </a:cubicBezTo>
                  <a:lnTo>
                    <a:pt x="8555451" y="0"/>
                  </a:lnTo>
                  <a:cubicBezTo>
                    <a:pt x="8642445" y="0"/>
                    <a:pt x="8712968" y="70523"/>
                    <a:pt x="8712968" y="157517"/>
                  </a:cubicBezTo>
                  <a:lnTo>
                    <a:pt x="8712968" y="1417657"/>
                  </a:lnTo>
                  <a:cubicBezTo>
                    <a:pt x="8712968" y="1504651"/>
                    <a:pt x="8642445" y="1575174"/>
                    <a:pt x="8555451" y="1575174"/>
                  </a:cubicBezTo>
                  <a:lnTo>
                    <a:pt x="157517" y="1575174"/>
                  </a:lnTo>
                  <a:cubicBezTo>
                    <a:pt x="70523" y="1575174"/>
                    <a:pt x="0" y="1504651"/>
                    <a:pt x="0" y="1417657"/>
                  </a:cubicBezTo>
                  <a:lnTo>
                    <a:pt x="0" y="157517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551" tIns="91440" rIns="91441" bIns="91440" numCol="1" spcCol="1270" anchor="ctr" anchorCtr="0">
              <a:noAutofit/>
            </a:bodyPr>
            <a:lstStyle/>
            <a:p>
              <a:pPr marL="354013"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uk-UA" sz="2400" b="1" kern="12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У папці </a:t>
              </a:r>
              <a:r>
                <a:rPr lang="uk-UA" sz="2400" b="1" i="1" kern="12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Прізвище Ім’я</a:t>
              </a:r>
              <a:r>
                <a:rPr lang="uk-UA" sz="2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uk-UA" sz="2400" b="1" kern="12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створи папку</a:t>
              </a:r>
              <a:r>
                <a:rPr lang="en-US" sz="2400" b="1" kern="12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uk-UA" sz="4000" b="1" i="1" kern="1200" dirty="0" smtClean="0">
                  <a:solidFill>
                    <a:srgbClr val="FFFF00"/>
                  </a:solidFill>
                  <a:latin typeface="Calibri" pitchFamily="34" charset="0"/>
                  <a:cs typeface="Calibri" pitchFamily="34" charset="0"/>
                </a:rPr>
                <a:t>Практична робота 2</a:t>
              </a:r>
              <a:endParaRPr lang="uk-UA" sz="4000" b="1" kern="12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79512" y="5022176"/>
              <a:ext cx="8712968" cy="1575174"/>
            </a:xfrm>
            <a:custGeom>
              <a:avLst/>
              <a:gdLst>
                <a:gd name="connsiteX0" fmla="*/ 0 w 8712968"/>
                <a:gd name="connsiteY0" fmla="*/ 157517 h 1575174"/>
                <a:gd name="connsiteX1" fmla="*/ 157517 w 8712968"/>
                <a:gd name="connsiteY1" fmla="*/ 0 h 1575174"/>
                <a:gd name="connsiteX2" fmla="*/ 8555451 w 8712968"/>
                <a:gd name="connsiteY2" fmla="*/ 0 h 1575174"/>
                <a:gd name="connsiteX3" fmla="*/ 8712968 w 8712968"/>
                <a:gd name="connsiteY3" fmla="*/ 157517 h 1575174"/>
                <a:gd name="connsiteX4" fmla="*/ 8712968 w 8712968"/>
                <a:gd name="connsiteY4" fmla="*/ 1417657 h 1575174"/>
                <a:gd name="connsiteX5" fmla="*/ 8555451 w 8712968"/>
                <a:gd name="connsiteY5" fmla="*/ 1575174 h 1575174"/>
                <a:gd name="connsiteX6" fmla="*/ 157517 w 8712968"/>
                <a:gd name="connsiteY6" fmla="*/ 1575174 h 1575174"/>
                <a:gd name="connsiteX7" fmla="*/ 0 w 8712968"/>
                <a:gd name="connsiteY7" fmla="*/ 1417657 h 1575174"/>
                <a:gd name="connsiteX8" fmla="*/ 0 w 8712968"/>
                <a:gd name="connsiteY8" fmla="*/ 157517 h 1575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12968" h="1575174">
                  <a:moveTo>
                    <a:pt x="0" y="157517"/>
                  </a:moveTo>
                  <a:cubicBezTo>
                    <a:pt x="0" y="70523"/>
                    <a:pt x="70523" y="0"/>
                    <a:pt x="157517" y="0"/>
                  </a:cubicBezTo>
                  <a:lnTo>
                    <a:pt x="8555451" y="0"/>
                  </a:lnTo>
                  <a:cubicBezTo>
                    <a:pt x="8642445" y="0"/>
                    <a:pt x="8712968" y="70523"/>
                    <a:pt x="8712968" y="157517"/>
                  </a:cubicBezTo>
                  <a:lnTo>
                    <a:pt x="8712968" y="1417657"/>
                  </a:lnTo>
                  <a:cubicBezTo>
                    <a:pt x="8712968" y="1504651"/>
                    <a:pt x="8642445" y="1575174"/>
                    <a:pt x="8555451" y="1575174"/>
                  </a:cubicBezTo>
                  <a:lnTo>
                    <a:pt x="157517" y="1575174"/>
                  </a:lnTo>
                  <a:cubicBezTo>
                    <a:pt x="70523" y="1575174"/>
                    <a:pt x="0" y="1504651"/>
                    <a:pt x="0" y="1417657"/>
                  </a:cubicBezTo>
                  <a:lnTo>
                    <a:pt x="0" y="157517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551" tIns="91440" rIns="91441" bIns="91440" numCol="1" spcCol="1270" anchor="ctr" anchorCtr="0">
              <a:noAutofit/>
            </a:bodyPr>
            <a:lstStyle/>
            <a:p>
              <a:pPr marL="354013" lvl="0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uk-UA" sz="2400" b="1" kern="12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Під час виконання практичних завдань пам’ятай про правила безпеки життєдіяльності при роботі з комп’ютером!</a:t>
              </a:r>
              <a:endParaRPr lang="uk-UA" sz="2400" b="1" kern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093">
            <a:off x="875009" y="1137678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093">
            <a:off x="875008" y="3084687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093">
            <a:off x="932960" y="4873659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0" descr="3D_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05652" y="45570"/>
            <a:ext cx="1238348" cy="11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6" y="2259771"/>
            <a:ext cx="1981200" cy="4000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73283"/>
            <a:ext cx="1981200" cy="4191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8" y="5604975"/>
            <a:ext cx="1952625" cy="4095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7" y="91518"/>
            <a:ext cx="1030783" cy="120748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80" y="87587"/>
            <a:ext cx="1193745" cy="10309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47950" y="2611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093">
            <a:off x="8129413" y="1137676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1782236" y="10510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-133412"/>
            <a:ext cx="1600200" cy="1657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04938" y="296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322" y="44624"/>
            <a:ext cx="4344926" cy="9828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Ð ÐµÐ·ÑÐ»ÑÑÐ°Ñ Ð¿Ð¾ÑÑÐºÑ Ð·Ð¾Ð±ÑÐ°Ð¶ÐµÐ½Ñ Ð·Ð° Ð·Ð°Ð¿Ð¸ÑÐ¾Ð¼ &quot;Google Ð¡Ð°Ð¹ÑÐ¸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8154">
            <a:off x="7978947" y="234440"/>
            <a:ext cx="876998" cy="4442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304729" y="1217757"/>
            <a:ext cx="65247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Clr>
                <a:srgbClr val="FFFF00"/>
              </a:buClr>
              <a:buFont typeface="Wingdings" pitchFamily="2" charset="2"/>
              <a:buChar char="q"/>
            </a:pPr>
            <a:r>
              <a:rPr lang="uk-UA" sz="1600" b="1" dirty="0">
                <a:solidFill>
                  <a:srgbClr val="FFC000"/>
                </a:solidFill>
              </a:rPr>
              <a:t>Програми для створення та редагування HTML-сторінок</a:t>
            </a:r>
          </a:p>
          <a:p>
            <a:pPr marL="285750" lvl="0" indent="-285750" algn="just">
              <a:buClr>
                <a:srgbClr val="FFFF00"/>
              </a:buClr>
              <a:buFont typeface="Wingdings" pitchFamily="2" charset="2"/>
              <a:buChar char="q"/>
            </a:pPr>
            <a:r>
              <a:rPr lang="uk-UA" sz="1600" b="1" dirty="0">
                <a:solidFill>
                  <a:srgbClr val="FFC000"/>
                </a:solidFill>
              </a:rPr>
              <a:t>Програми для перегляду HTML-сторінок</a:t>
            </a:r>
          </a:p>
          <a:p>
            <a:pPr marL="285750" lvl="0" indent="-285750" algn="just">
              <a:buClr>
                <a:srgbClr val="FFFF00"/>
              </a:buClr>
              <a:buFont typeface="Wingdings" pitchFamily="2" charset="2"/>
              <a:buChar char="q"/>
            </a:pPr>
            <a:r>
              <a:rPr lang="uk-UA" sz="1600" b="1" dirty="0">
                <a:solidFill>
                  <a:srgbClr val="FFC000"/>
                </a:solidFill>
              </a:rPr>
              <a:t>Основні теги для роботи с текстом</a:t>
            </a:r>
          </a:p>
          <a:p>
            <a:pPr marL="285750" lvl="0" indent="-285750" algn="just">
              <a:buClr>
                <a:srgbClr val="FFFF00"/>
              </a:buClr>
              <a:buFont typeface="Wingdings" pitchFamily="2" charset="2"/>
              <a:buChar char="q"/>
            </a:pPr>
            <a:r>
              <a:rPr lang="uk-UA" sz="1600" b="1" dirty="0">
                <a:solidFill>
                  <a:srgbClr val="FFC000"/>
                </a:solidFill>
              </a:rPr>
              <a:t>Основні теги для форматування абзаців</a:t>
            </a:r>
          </a:p>
          <a:p>
            <a:pPr marL="285750" lvl="0" indent="-285750" algn="just">
              <a:buClr>
                <a:srgbClr val="FFFF00"/>
              </a:buClr>
              <a:buFont typeface="Wingdings" pitchFamily="2" charset="2"/>
              <a:buChar char="q"/>
            </a:pPr>
            <a:r>
              <a:rPr lang="uk-UA" sz="1600" b="1" dirty="0">
                <a:solidFill>
                  <a:srgbClr val="FFC000"/>
                </a:solidFill>
              </a:rPr>
              <a:t>Правила створення веб-сторінки, теги веб-сторінки</a:t>
            </a:r>
          </a:p>
          <a:p>
            <a:pPr marL="285750" lvl="0" indent="-285750" algn="just">
              <a:buClr>
                <a:srgbClr val="FFFF00"/>
              </a:buClr>
              <a:buFont typeface="Wingdings" pitchFamily="2" charset="2"/>
              <a:buChar char="q"/>
            </a:pPr>
            <a:r>
              <a:rPr lang="uk-UA" sz="1600" b="1" dirty="0">
                <a:solidFill>
                  <a:srgbClr val="FFC000"/>
                </a:solidFill>
              </a:rPr>
              <a:t>Збереження та оновлення сторінок, перегляд створених сторінок в вікні браузера</a:t>
            </a: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0534" y="-49301"/>
            <a:ext cx="1337430" cy="1657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1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66"/>
          <a:stretch/>
        </p:blipFill>
        <p:spPr bwMode="auto">
          <a:xfrm>
            <a:off x="2648060" y="-4704"/>
            <a:ext cx="4230277" cy="2179670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body" idx="4294967295"/>
          </p:nvPr>
        </p:nvSpPr>
        <p:spPr>
          <a:xfrm>
            <a:off x="1578936" y="136540"/>
            <a:ext cx="6840538" cy="5470525"/>
          </a:xfrm>
          <a:prstGeom prst="snip2SameRect">
            <a:avLst/>
          </a:prstGeom>
          <a:solidFill>
            <a:schemeClr val="bg1"/>
          </a:solidFill>
          <a:effectLst>
            <a:glow rad="127000">
              <a:schemeClr val="accent1">
                <a:alpha val="17000"/>
              </a:schemeClr>
            </a:glow>
            <a:reflection blurRad="6350" stA="52000" endA="300" endPos="35000" dir="5400000" sy="-100000" algn="bl" rotWithShape="0"/>
            <a:softEdge rad="635000"/>
          </a:effectLst>
          <a:scene3d>
            <a:camera prst="perspectiveRelaxed"/>
            <a:lightRig rig="threePt" dir="t"/>
          </a:scene3d>
          <a:sp3d>
            <a:bevelT w="101600" prst="riblet"/>
          </a:sp3d>
        </p:spPr>
        <p:txBody>
          <a:bodyPr anchor="b">
            <a:noAutofit/>
            <a:scene3d>
              <a:camera prst="perspectiveRelaxed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endParaRPr lang="uk-UA" sz="8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</a:pPr>
            <a:endParaRPr lang="uk-UA" sz="8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</a:pPr>
            <a:r>
              <a:rPr lang="uk-UA" sz="8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Р</a:t>
            </a:r>
            <a:r>
              <a:rPr lang="uk-UA" sz="9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о</a:t>
            </a:r>
            <a:r>
              <a:rPr lang="uk-UA" sz="80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з</a:t>
            </a:r>
            <a:r>
              <a:rPr lang="uk-UA" sz="11500" b="1" dirty="0" smtClean="0">
                <a:solidFill>
                  <a:srgbClr val="660066"/>
                </a:solidFill>
                <a:latin typeface="Calibri" pitchFamily="34" charset="0"/>
                <a:cs typeface="Calibri" pitchFamily="34" charset="0"/>
              </a:rPr>
              <a:t>г</a:t>
            </a:r>
            <a:r>
              <a:rPr lang="uk-UA" sz="9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а</a:t>
            </a:r>
            <a:r>
              <a:rPr lang="uk-UA" sz="8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д</a:t>
            </a:r>
            <a:r>
              <a:rPr lang="uk-UA" sz="11500" b="1" dirty="0" smtClean="0">
                <a:solidFill>
                  <a:srgbClr val="006666"/>
                </a:solidFill>
                <a:latin typeface="Calibri" pitchFamily="34" charset="0"/>
                <a:cs typeface="Calibri" pitchFamily="34" charset="0"/>
              </a:rPr>
              <a:t>а</a:t>
            </a:r>
            <a:r>
              <a:rPr lang="uk-UA" sz="80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й</a:t>
            </a:r>
            <a:br>
              <a:rPr lang="uk-UA" sz="80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r>
              <a:rPr lang="uk-UA" sz="80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А</a:t>
            </a:r>
            <a:r>
              <a:rPr lang="uk-UA" sz="8800" b="1" dirty="0" smtClean="0">
                <a:solidFill>
                  <a:schemeClr val="bg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н</a:t>
            </a:r>
            <a:r>
              <a:rPr lang="uk-UA" sz="13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а</a:t>
            </a:r>
            <a:r>
              <a:rPr lang="uk-UA" sz="9600" b="1" dirty="0" smtClean="0">
                <a:solidFill>
                  <a:srgbClr val="003300"/>
                </a:solidFill>
                <a:latin typeface="Calibri" pitchFamily="34" charset="0"/>
                <a:cs typeface="Calibri" pitchFamily="34" charset="0"/>
              </a:rPr>
              <a:t>г</a:t>
            </a:r>
            <a:r>
              <a:rPr lang="uk-UA" sz="9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р</a:t>
            </a:r>
            <a:r>
              <a:rPr lang="uk-UA" sz="80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а</a:t>
            </a:r>
            <a:r>
              <a:rPr lang="uk-UA" sz="1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м</a:t>
            </a:r>
            <a:r>
              <a:rPr lang="uk-UA" sz="80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у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3275856" y="609329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uk-UA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Чашук О.Ф., вчитель інформатики ЗОШ№23, Луцьк</a:t>
            </a:r>
            <a:endParaRPr lang="uk-UA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63163">
            <a:off x="1688169" y="2771257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827" y="2743616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7535" y="332656"/>
            <a:ext cx="1933834" cy="15049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s://2.bp.blogspot.com/-QBVuOPoA3v4/V72Zrj9nHyI/AAAAAAAAA5U/EeuH74Zivh4XIGiyiJwPiAsuLQ7sG-o8wCLcB/s1600/Obgovoruemo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4" t="11879" r="17824" b="14617"/>
          <a:stretch/>
        </p:blipFill>
        <p:spPr bwMode="auto">
          <a:xfrm flipH="1">
            <a:off x="6858062" y="4437112"/>
            <a:ext cx="2297743" cy="216446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oldv.org/upload/iblock/85d/otlichn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3011" y="4581128"/>
            <a:ext cx="1949615" cy="1612392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Ð ÐµÐ·ÑÐ»ÑÑÐ°Ñ Ð¿Ð¾ÑÑÐºÑ Ð·Ð¾Ð±ÑÐ°Ð¶ÐµÐ½Ñ Ð·Ð° Ð·Ð°Ð¿Ð¸ÑÐ¾Ð¼ &quot;HTML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819134"/>
            <a:ext cx="1800544" cy="17824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20650" prstMaterial="plastic">
            <a:bevelT w="114300" h="63500" prst="artDeco"/>
            <a:bevelB w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4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124200" y="6381749"/>
            <a:ext cx="2895600" cy="476251"/>
          </a:xfrm>
        </p:spPr>
        <p:txBody>
          <a:bodyPr/>
          <a:lstStyle/>
          <a:p>
            <a:pPr>
              <a:defRPr/>
            </a:pPr>
            <a:r>
              <a:rPr lang="ru-RU" sz="700" dirty="0" err="1" smtClean="0">
                <a:solidFill>
                  <a:schemeClr val="bg1">
                    <a:lumMod val="75000"/>
                  </a:schemeClr>
                </a:solidFill>
              </a:rPr>
              <a:t>Чашук</a:t>
            </a:r>
            <a:r>
              <a:rPr lang="ru-RU" sz="700" dirty="0" smtClean="0">
                <a:solidFill>
                  <a:schemeClr val="bg1">
                    <a:lumMod val="75000"/>
                  </a:schemeClr>
                </a:solidFill>
              </a:rPr>
              <a:t> О.Ф., </a:t>
            </a:r>
            <a:r>
              <a:rPr lang="ru-RU" sz="700" dirty="0" err="1" smtClean="0">
                <a:solidFill>
                  <a:schemeClr val="bg1">
                    <a:lumMod val="75000"/>
                  </a:schemeClr>
                </a:solidFill>
              </a:rPr>
              <a:t>вчитель</a:t>
            </a:r>
            <a:r>
              <a:rPr lang="ru-RU" sz="7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700" dirty="0" err="1" smtClean="0">
                <a:solidFill>
                  <a:schemeClr val="bg1">
                    <a:lumMod val="75000"/>
                  </a:schemeClr>
                </a:solidFill>
              </a:rPr>
              <a:t>інформатики</a:t>
            </a:r>
            <a:r>
              <a:rPr lang="ru-RU" sz="700" dirty="0" smtClean="0">
                <a:solidFill>
                  <a:schemeClr val="bg1">
                    <a:lumMod val="75000"/>
                  </a:schemeClr>
                </a:solidFill>
              </a:rPr>
              <a:t> ЗОШ№23, </a:t>
            </a:r>
            <a:r>
              <a:rPr lang="ru-RU" sz="700" dirty="0" err="1" smtClean="0">
                <a:solidFill>
                  <a:schemeClr val="bg1">
                    <a:lumMod val="75000"/>
                  </a:schemeClr>
                </a:solidFill>
              </a:rPr>
              <a:t>Луцьк</a:t>
            </a:r>
            <a:endParaRPr lang="ru-RU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290" name="Picture 2" descr="http://www.zarobytyhroshi.com/images/243_1c7236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5" y="5300663"/>
            <a:ext cx="1562100" cy="156210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 bwMode="black">
          <a:xfrm>
            <a:off x="1763688" y="3653"/>
            <a:ext cx="5400600" cy="563563"/>
          </a:xfrm>
          <a:prstGeom prst="round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defRPr/>
            </a:pPr>
            <a:r>
              <a:rPr lang="uk-UA" dirty="0" smtClean="0">
                <a:solidFill>
                  <a:srgbClr val="002060"/>
                </a:solidFill>
              </a:rPr>
              <a:t>Розгадай </a:t>
            </a:r>
            <a:endParaRPr lang="uk-UA" dirty="0">
              <a:solidFill>
                <a:srgbClr val="002060"/>
              </a:solidFill>
            </a:endParaRPr>
          </a:p>
        </p:txBody>
      </p:sp>
      <p:pic>
        <p:nvPicPr>
          <p:cNvPr id="12294" name="Picture 60" descr="3D_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"/>
            <a:ext cx="1295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36254" y="5223747"/>
            <a:ext cx="6071492" cy="122586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uk-UA" sz="6600" b="1" i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Веб-сторінка</a:t>
            </a:r>
            <a:endParaRPr lang="uk-UA" sz="6600" b="1" i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1393248" y="1584845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093">
            <a:off x="7119578" y="1533333"/>
            <a:ext cx="576064" cy="612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44526" y="1988840"/>
            <a:ext cx="8103938" cy="163121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0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беВ-с</a:t>
            </a:r>
            <a:r>
              <a:rPr lang="ru-RU" sz="10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</a:t>
            </a:r>
            <a:r>
              <a:rPr lang="ru-RU" sz="10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ратоік</a:t>
            </a:r>
            <a:endParaRPr lang="ru-RU" sz="10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3" name="Picture 8" descr="Результат пошуку зображень за запитом &quot;мережа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16" y="5300663"/>
            <a:ext cx="1479572" cy="95580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Ð ÐµÐ·ÑÐ»ÑÑÐ°Ñ Ð¿Ð¾ÑÑÐºÑ Ð·Ð¾Ð±ÑÐ°Ð¶ÐµÐ½Ñ Ð·Ð° Ð·Ð°Ð¿Ð¸ÑÐ¾Ð¼ &quot;HTML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2963">
            <a:off x="200102" y="285433"/>
            <a:ext cx="888850" cy="8799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20650" prstMaterial="plastic">
            <a:bevelT w="114300" h="63500" prst="artDeco"/>
            <a:bevelB w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5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179081" y="44624"/>
            <a:ext cx="5656263" cy="5953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uk-UA" altLang="uk-UA" sz="3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Робота з комп'ютером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3635896" y="6308970"/>
            <a:ext cx="2895600" cy="476251"/>
          </a:xfrm>
        </p:spPr>
        <p:txBody>
          <a:bodyPr/>
          <a:lstStyle/>
          <a:p>
            <a:pPr>
              <a:defRPr/>
            </a:pPr>
            <a:r>
              <a:rPr lang="uk-UA" dirty="0" err="1" smtClean="0">
                <a:solidFill>
                  <a:schemeClr val="bg1">
                    <a:lumMod val="90000"/>
                  </a:schemeClr>
                </a:solidFill>
              </a:rPr>
              <a:t>Чашук</a:t>
            </a:r>
            <a:r>
              <a:rPr lang="uk-UA" dirty="0" smtClean="0">
                <a:solidFill>
                  <a:schemeClr val="bg1">
                    <a:lumMod val="90000"/>
                  </a:schemeClr>
                </a:solidFill>
              </a:rPr>
              <a:t> О.Ф., вчитель інформатики ЗОШ№23, Луцьк</a:t>
            </a:r>
            <a:endParaRPr lang="uk-UA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Загнутый угол 8"/>
          <p:cNvSpPr/>
          <p:nvPr/>
        </p:nvSpPr>
        <p:spPr>
          <a:xfrm>
            <a:off x="2051720" y="690707"/>
            <a:ext cx="6768752" cy="624423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uk-UA" sz="2800" b="1" dirty="0" smtClean="0">
                <a:solidFill>
                  <a:srgbClr val="000066"/>
                </a:solidFill>
              </a:rPr>
              <a:t>Завдання</a:t>
            </a:r>
            <a:endParaRPr lang="uk-UA" sz="28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1991154" y="499480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093">
            <a:off x="8379736" y="510356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05" y="1412776"/>
            <a:ext cx="8856984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8938" y="1700808"/>
            <a:ext cx="8521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uk-UA" sz="2000" dirty="0" smtClean="0"/>
              <a:t>Згідно </a:t>
            </a:r>
            <a:r>
              <a:rPr lang="uk-UA" sz="2000" dirty="0"/>
              <a:t>з вибраним варіантом, створіть веб-сторінку, яка на сірому тлі міститиме текст, відформатований у вказаний нижче </a:t>
            </a:r>
            <a:r>
              <a:rPr lang="uk-UA" sz="2000" dirty="0" smtClean="0"/>
              <a:t>спосіб</a:t>
            </a:r>
            <a:endParaRPr lang="en-US" sz="20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uk-UA" sz="2000" dirty="0" smtClean="0"/>
              <a:t>Створіть </a:t>
            </a:r>
            <a:r>
              <a:rPr lang="uk-UA" sz="2000" dirty="0"/>
              <a:t>у текстовому редакторі </a:t>
            </a:r>
            <a:r>
              <a:rPr lang="en-US" sz="2000" dirty="0"/>
              <a:t>HTML</a:t>
            </a:r>
            <a:r>
              <a:rPr lang="uk-UA" sz="2000" dirty="0" err="1"/>
              <a:t>-сторінку</a:t>
            </a:r>
            <a:r>
              <a:rPr lang="uk-UA" sz="2000" dirty="0"/>
              <a:t>, використовуючи теги, за допомогою яких настроюють відповідний до вибраного варіанта вигляд веб-сторінки.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uk-UA" sz="2000" dirty="0" smtClean="0"/>
              <a:t>Збережіть </a:t>
            </a:r>
            <a:r>
              <a:rPr lang="uk-UA" sz="2000" dirty="0"/>
              <a:t>документ у файлі з розширенням </a:t>
            </a:r>
            <a:r>
              <a:rPr lang="uk-UA" sz="2000" dirty="0" smtClean="0"/>
              <a:t>*.</a:t>
            </a:r>
            <a:r>
              <a:rPr lang="en-US" sz="2000" dirty="0"/>
              <a:t>html</a:t>
            </a:r>
            <a:r>
              <a:rPr lang="uk-UA" sz="20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uk-UA" sz="2000" dirty="0" smtClean="0"/>
              <a:t>Відкрийте </a:t>
            </a:r>
            <a:r>
              <a:rPr lang="uk-UA" sz="2000" dirty="0"/>
              <a:t>створену веб-сторінку у вікні браузера. Перегляньте веб-сторінку. У разі виявлення помилок у відтворенні тексту відредагуйте </a:t>
            </a:r>
            <a:r>
              <a:rPr lang="en-US" sz="2000" dirty="0"/>
              <a:t>HTML</a:t>
            </a:r>
            <a:r>
              <a:rPr lang="uk-UA" sz="2000" dirty="0" smtClean="0"/>
              <a:t>-доку</a:t>
            </a:r>
            <a:r>
              <a:rPr lang="uk-UA" sz="2000" dirty="0"/>
              <a:t>м</a:t>
            </a:r>
            <a:r>
              <a:rPr lang="uk-UA" sz="2000" dirty="0" smtClean="0"/>
              <a:t>ент</a:t>
            </a:r>
            <a:r>
              <a:rPr lang="uk-UA" sz="2000" dirty="0"/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uk-UA" sz="2000" dirty="0" smtClean="0"/>
              <a:t>У </a:t>
            </a:r>
            <a:r>
              <a:rPr lang="uk-UA" sz="2000" dirty="0"/>
              <a:t>висновку опишіть використані теги. </a:t>
            </a:r>
          </a:p>
          <a:p>
            <a:pPr marL="342900" indent="-342900" algn="just">
              <a:buAutoNum type="arabicPeriod"/>
            </a:pPr>
            <a:endParaRPr lang="uk-UA" sz="2000" dirty="0"/>
          </a:p>
        </p:txBody>
      </p:sp>
      <p:pic>
        <p:nvPicPr>
          <p:cNvPr id="18" name="Picture 12" descr="Ð ÐµÐ·ÑÐ»ÑÑÐ°Ñ Ð¿Ð¾ÑÑÐºÑ Ð·Ð¾Ð±ÑÐ°Ð¶ÐµÐ½Ñ Ð·Ð° Ð·Ð°Ð¿Ð¸ÑÐ¾Ð¼ &quot;HTML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0" y="456550"/>
            <a:ext cx="1287204" cy="880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20650" prstMaterial="plastic">
            <a:bevelT w="114300" h="63500" prst="artDeco"/>
            <a:bevelB w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725780" y="5955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39195" y="5980638"/>
            <a:ext cx="387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chemeClr val="tx2">
                    <a:lumMod val="50000"/>
                  </a:schemeClr>
                </a:solidFill>
                <a:hlinkClick r:id="rId5" action="ppaction://hlinkfile"/>
              </a:rPr>
              <a:t>Завдання практичної роботи</a:t>
            </a:r>
            <a:endParaRPr lang="uk-UA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0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179081" y="44624"/>
            <a:ext cx="5656263" cy="5953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uk-UA" altLang="uk-UA" sz="3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Робота з комп'ютером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3635896" y="6308970"/>
            <a:ext cx="2895600" cy="476251"/>
          </a:xfrm>
        </p:spPr>
        <p:txBody>
          <a:bodyPr/>
          <a:lstStyle/>
          <a:p>
            <a:pPr>
              <a:defRPr/>
            </a:pPr>
            <a:r>
              <a:rPr lang="uk-UA" dirty="0" err="1" smtClean="0">
                <a:solidFill>
                  <a:schemeClr val="bg1">
                    <a:lumMod val="90000"/>
                  </a:schemeClr>
                </a:solidFill>
              </a:rPr>
              <a:t>Чашук</a:t>
            </a:r>
            <a:r>
              <a:rPr lang="uk-UA" dirty="0" smtClean="0">
                <a:solidFill>
                  <a:schemeClr val="bg1">
                    <a:lumMod val="90000"/>
                  </a:schemeClr>
                </a:solidFill>
              </a:rPr>
              <a:t> О.Ф., вчитель інформатики ЗОШ№23, Луцьк</a:t>
            </a:r>
            <a:endParaRPr lang="uk-UA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Загнутый угол 8"/>
          <p:cNvSpPr/>
          <p:nvPr/>
        </p:nvSpPr>
        <p:spPr>
          <a:xfrm>
            <a:off x="2051720" y="690707"/>
            <a:ext cx="6768752" cy="624423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uk-UA" sz="2800" b="1" dirty="0" smtClean="0">
                <a:solidFill>
                  <a:srgbClr val="000066"/>
                </a:solidFill>
              </a:rPr>
              <a:t>Завдання</a:t>
            </a:r>
            <a:r>
              <a:rPr lang="en-US" sz="2800" b="1" dirty="0" smtClean="0">
                <a:solidFill>
                  <a:srgbClr val="000066"/>
                </a:solidFill>
              </a:rPr>
              <a:t> 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hlinkClick r:id="rId3" action="ppaction://hlinkfile"/>
              </a:rPr>
              <a:t>Варіант_1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uk-UA" sz="2400" i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1991154" y="499480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093">
            <a:off x="8379736" y="510356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05" y="1412776"/>
            <a:ext cx="8856984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endParaRPr lang="uk-UA" dirty="0"/>
          </a:p>
        </p:txBody>
      </p:sp>
      <p:pic>
        <p:nvPicPr>
          <p:cNvPr id="18" name="Picture 12" descr="Ð ÐµÐ·ÑÐ»ÑÑÐ°Ñ Ð¿Ð¾ÑÑÐºÑ Ð·Ð¾Ð±ÑÐ°Ð¶ÐµÐ½Ñ Ð·Ð° Ð·Ð°Ð¿Ð¸ÑÐ¾Ð¼ &quot;HTML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0" y="456550"/>
            <a:ext cx="1287204" cy="880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20650" prstMaterial="plastic">
            <a:bevelT w="114300" h="63500" prst="artDeco"/>
            <a:bevelB w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725780" y="5955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79352" y="6349970"/>
            <a:ext cx="387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chemeClr val="tx2">
                    <a:lumMod val="50000"/>
                  </a:schemeClr>
                </a:solidFill>
                <a:hlinkClick r:id="rId6" action="ppaction://hlinkfile"/>
              </a:rPr>
              <a:t>Завдання практичної роботи</a:t>
            </a:r>
            <a:endParaRPr lang="uk-UA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315395" cy="4593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14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179081" y="44624"/>
            <a:ext cx="5656263" cy="5953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uk-UA" altLang="uk-UA" sz="3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Робота з комп'ютером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3635896" y="6308970"/>
            <a:ext cx="2895600" cy="476251"/>
          </a:xfrm>
        </p:spPr>
        <p:txBody>
          <a:bodyPr/>
          <a:lstStyle/>
          <a:p>
            <a:pPr>
              <a:defRPr/>
            </a:pPr>
            <a:r>
              <a:rPr lang="uk-UA" dirty="0" err="1" smtClean="0">
                <a:solidFill>
                  <a:schemeClr val="bg1">
                    <a:lumMod val="90000"/>
                  </a:schemeClr>
                </a:solidFill>
              </a:rPr>
              <a:t>Чашук</a:t>
            </a:r>
            <a:r>
              <a:rPr lang="uk-UA" dirty="0" smtClean="0">
                <a:solidFill>
                  <a:schemeClr val="bg1">
                    <a:lumMod val="90000"/>
                  </a:schemeClr>
                </a:solidFill>
              </a:rPr>
              <a:t> О.Ф., вчитель інформатики ЗОШ№23, Луцьк</a:t>
            </a:r>
            <a:endParaRPr lang="uk-UA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9" name="Загнутый угол 8"/>
          <p:cNvSpPr/>
          <p:nvPr/>
        </p:nvSpPr>
        <p:spPr>
          <a:xfrm>
            <a:off x="2051720" y="690707"/>
            <a:ext cx="6768752" cy="624423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uk-UA" sz="2800" b="1" dirty="0" smtClean="0">
                <a:solidFill>
                  <a:srgbClr val="000066"/>
                </a:solidFill>
              </a:rPr>
              <a:t>Завдання</a:t>
            </a:r>
            <a:r>
              <a:rPr lang="en-US" sz="2800" b="1" dirty="0" smtClean="0">
                <a:solidFill>
                  <a:srgbClr val="000066"/>
                </a:solidFill>
              </a:rPr>
              <a:t> 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hlinkClick r:id="rId3" action="ppaction://hlinkfile"/>
              </a:rPr>
              <a:t>Варіант_2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uk-UA" sz="2400" i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1991154" y="499480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093">
            <a:off x="8379736" y="510356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05" y="1412776"/>
            <a:ext cx="8856984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pPr marL="355600" indent="-355600">
              <a:buFont typeface="+mj-lt"/>
              <a:buAutoNum type="arabicPeriod"/>
            </a:pPr>
            <a:endParaRPr lang="uk-UA" dirty="0" smtClean="0"/>
          </a:p>
          <a:p>
            <a:pPr marL="355600" indent="-355600">
              <a:buFont typeface="+mj-lt"/>
              <a:buAutoNum type="arabicPeriod"/>
            </a:pPr>
            <a:endParaRPr lang="uk-UA" dirty="0"/>
          </a:p>
          <a:p>
            <a:endParaRPr lang="uk-UA" dirty="0"/>
          </a:p>
        </p:txBody>
      </p:sp>
      <p:pic>
        <p:nvPicPr>
          <p:cNvPr id="18" name="Picture 12" descr="Ð ÐµÐ·ÑÐ»ÑÑÐ°Ñ Ð¿Ð¾ÑÑÐºÑ Ð·Ð¾Ð±ÑÐ°Ð¶ÐµÐ½Ñ Ð·Ð° Ð·Ð°Ð¿Ð¸ÑÐ¾Ð¼ &quot;HTML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0" y="456550"/>
            <a:ext cx="1287204" cy="880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20650" prstMaterial="plastic">
            <a:bevelT w="114300" h="63500" prst="artDeco"/>
            <a:bevelB w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62722">
            <a:off x="725780" y="5955"/>
            <a:ext cx="576064" cy="61206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79352" y="6349970"/>
            <a:ext cx="387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chemeClr val="tx2">
                    <a:lumMod val="50000"/>
                  </a:schemeClr>
                </a:solidFill>
                <a:hlinkClick r:id="rId6" action="ppaction://hlinkfile"/>
              </a:rPr>
              <a:t>Завдання практичної роботи</a:t>
            </a:r>
            <a:endParaRPr lang="uk-UA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126113" cy="4804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9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440</Words>
  <Application>Microsoft Office PowerPoint</Application>
  <PresentationFormat>Экран (4:3)</PresentationFormat>
  <Paragraphs>223</Paragraphs>
  <Slides>16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Робота з комп'ютером</vt:lpstr>
      <vt:lpstr>Робота з комп'ютером</vt:lpstr>
      <vt:lpstr>Робота з комп'ютером</vt:lpstr>
      <vt:lpstr>Робота з комп'ютером</vt:lpstr>
      <vt:lpstr>Робота з комп'ютером</vt:lpstr>
      <vt:lpstr>Робота з комп'ютером</vt:lpstr>
      <vt:lpstr>Робота з комп'ютером</vt:lpstr>
      <vt:lpstr>Робота з комп'ютером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Chashuk</dc:creator>
  <cp:lastModifiedBy>user</cp:lastModifiedBy>
  <cp:revision>773</cp:revision>
  <dcterms:created xsi:type="dcterms:W3CDTF">2012-10-14T10:43:12Z</dcterms:created>
  <dcterms:modified xsi:type="dcterms:W3CDTF">2023-04-27T15:09:34Z</dcterms:modified>
</cp:coreProperties>
</file>