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71" r:id="rId14"/>
    <p:sldId id="269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6672"/>
            <a:ext cx="7056784" cy="574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19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4525963"/>
          </a:xfrm>
        </p:spPr>
        <p:txBody>
          <a:bodyPr/>
          <a:lstStyle/>
          <a:p>
            <a:r>
              <a:rPr lang="ru-RU" b="1" dirty="0" err="1"/>
              <a:t>Кишенькові</a:t>
            </a:r>
            <a:r>
              <a:rPr lang="ru-RU" b="1" dirty="0"/>
              <a:t> </a:t>
            </a:r>
            <a:r>
              <a:rPr lang="ru-RU" b="1" dirty="0" err="1"/>
              <a:t>персональні</a:t>
            </a:r>
            <a:r>
              <a:rPr lang="ru-RU" b="1" dirty="0"/>
              <a:t> </a:t>
            </a:r>
            <a:r>
              <a:rPr lang="ru-RU" b="1" dirty="0" err="1"/>
              <a:t>комп'ютери</a:t>
            </a:r>
            <a:r>
              <a:rPr lang="ru-RU" b="1" dirty="0"/>
              <a:t> і </a:t>
            </a:r>
            <a:r>
              <a:rPr lang="ru-RU" b="1" dirty="0" err="1"/>
              <a:t>смартфони</a:t>
            </a:r>
            <a:r>
              <a:rPr lang="ru-RU" b="1" dirty="0"/>
              <a:t> </a:t>
            </a:r>
            <a:r>
              <a:rPr lang="ru-RU" dirty="0"/>
              <a:t>- </a:t>
            </a:r>
            <a:r>
              <a:rPr lang="ru-RU" dirty="0" err="1"/>
              <a:t>відносяться</a:t>
            </a:r>
            <a:r>
              <a:rPr lang="ru-RU" dirty="0"/>
              <a:t> до виду </a:t>
            </a:r>
            <a:r>
              <a:rPr lang="ru-RU" dirty="0" err="1"/>
              <a:t>портативних</a:t>
            </a:r>
            <a:r>
              <a:rPr lang="ru-RU" dirty="0"/>
              <a:t> (</a:t>
            </a:r>
            <a:r>
              <a:rPr lang="ru-RU" dirty="0" err="1"/>
              <a:t>переносних</a:t>
            </a:r>
            <a:r>
              <a:rPr lang="ru-RU" dirty="0"/>
              <a:t>) ПК. </a:t>
            </a:r>
            <a:r>
              <a:rPr lang="ru-RU" dirty="0" err="1"/>
              <a:t>Відмінні</a:t>
            </a:r>
            <a:r>
              <a:rPr lang="ru-RU" dirty="0"/>
              <a:t> </a:t>
            </a:r>
            <a:r>
              <a:rPr lang="ru-RU" dirty="0" err="1"/>
              <a:t>риси</a:t>
            </a:r>
            <a:r>
              <a:rPr lang="ru-RU" dirty="0"/>
              <a:t> – маленький </a:t>
            </a:r>
            <a:r>
              <a:rPr lang="ru-RU" dirty="0" err="1"/>
              <a:t>розмір</a:t>
            </a:r>
            <a:r>
              <a:rPr lang="ru-RU" dirty="0"/>
              <a:t> і великий запас часу </a:t>
            </a:r>
            <a:r>
              <a:rPr lang="ru-RU" dirty="0" err="1"/>
              <a:t>автономної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акумулятора</a:t>
            </a:r>
            <a:r>
              <a:rPr lang="ru-RU" dirty="0"/>
              <a:t>. </a:t>
            </a:r>
            <a:r>
              <a:rPr lang="ru-RU" dirty="0" err="1"/>
              <a:t>Засіб</a:t>
            </a:r>
            <a:r>
              <a:rPr lang="ru-RU" dirty="0"/>
              <a:t> </a:t>
            </a:r>
            <a:r>
              <a:rPr lang="ru-RU" dirty="0" err="1"/>
              <a:t>введення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сенсорний</a:t>
            </a:r>
            <a:r>
              <a:rPr lang="ru-RU" dirty="0"/>
              <a:t> </a:t>
            </a:r>
            <a:r>
              <a:rPr lang="ru-RU" dirty="0" err="1"/>
              <a:t>екран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висувна</a:t>
            </a:r>
            <a:r>
              <a:rPr lang="ru-RU" dirty="0"/>
              <a:t> </a:t>
            </a:r>
            <a:r>
              <a:rPr lang="ru-RU" dirty="0" err="1"/>
              <a:t>клавіатура</a:t>
            </a:r>
            <a:r>
              <a:rPr lang="ru-RU" dirty="0"/>
              <a:t>.</a:t>
            </a:r>
          </a:p>
        </p:txBody>
      </p:sp>
      <p:pic>
        <p:nvPicPr>
          <p:cNvPr id="8194" name="Picture 2" descr="Кишенькові персональні комп'ютери і смартфон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29000"/>
            <a:ext cx="4490864" cy="29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57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8394049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63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7"/>
          <a:stretch/>
        </p:blipFill>
        <p:spPr bwMode="auto">
          <a:xfrm>
            <a:off x="467544" y="1149926"/>
            <a:ext cx="8312015" cy="321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02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8" y="620688"/>
            <a:ext cx="905590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6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78591039-1A5F-4392-B610-71A44BD48DA6}"/>
              </a:ext>
            </a:extLst>
          </p:cNvPr>
          <p:cNvPicPr/>
          <p:nvPr/>
        </p:nvPicPr>
        <p:blipFill rotWithShape="1">
          <a:blip r:embed="rId2"/>
          <a:srcRect b="3666"/>
          <a:stretch/>
        </p:blipFill>
        <p:spPr>
          <a:xfrm>
            <a:off x="132184" y="504056"/>
            <a:ext cx="8976320" cy="52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34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B2879705-2462-4708-BEDC-9B4840B9B1E6}"/>
              </a:ext>
            </a:extLst>
          </p:cNvPr>
          <p:cNvPicPr/>
          <p:nvPr/>
        </p:nvPicPr>
        <p:blipFill rotWithShape="1">
          <a:blip r:embed="rId2"/>
          <a:srcRect b="4833"/>
          <a:stretch/>
        </p:blipFill>
        <p:spPr>
          <a:xfrm>
            <a:off x="179512" y="692696"/>
            <a:ext cx="892899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1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3248091F-EFD4-419E-8162-FAF4E01E0D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548680"/>
            <a:ext cx="8928992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1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26"/>
          <a:stretch/>
        </p:blipFill>
        <p:spPr bwMode="auto">
          <a:xfrm>
            <a:off x="539552" y="404664"/>
            <a:ext cx="827351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98660"/>
            <a:ext cx="5704439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52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err="1"/>
              <a:t>Настільні</a:t>
            </a:r>
            <a:r>
              <a:rPr lang="ru-RU" b="1" dirty="0"/>
              <a:t> </a:t>
            </a:r>
            <a:r>
              <a:rPr lang="ru-RU" b="1" dirty="0" err="1"/>
              <a:t>комп'ютери</a:t>
            </a:r>
            <a:r>
              <a:rPr lang="ru-RU" b="1" dirty="0"/>
              <a:t>  </a:t>
            </a:r>
            <a:r>
              <a:rPr lang="ru-RU" dirty="0"/>
              <a:t>- </a:t>
            </a:r>
            <a:r>
              <a:rPr lang="ru-RU" dirty="0" err="1"/>
              <a:t>відносяться</a:t>
            </a:r>
            <a:r>
              <a:rPr lang="ru-RU" dirty="0"/>
              <a:t> до виду </a:t>
            </a:r>
            <a:r>
              <a:rPr lang="ru-RU" dirty="0" err="1"/>
              <a:t>стаціонарних</a:t>
            </a:r>
            <a:r>
              <a:rPr lang="ru-RU" dirty="0"/>
              <a:t> ПК. З </a:t>
            </a:r>
            <a:r>
              <a:rPr lang="ru-RU" dirty="0" err="1"/>
              <a:t>назви</a:t>
            </a:r>
            <a:r>
              <a:rPr lang="ru-RU" dirty="0"/>
              <a:t> </a:t>
            </a:r>
            <a:r>
              <a:rPr lang="ru-RU" dirty="0" err="1"/>
              <a:t>зрозуміло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пристрої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встановлені</a:t>
            </a:r>
            <a:r>
              <a:rPr lang="ru-RU" dirty="0"/>
              <a:t> і </a:t>
            </a:r>
            <a:r>
              <a:rPr lang="ru-RU" dirty="0" err="1"/>
              <a:t>працюють</a:t>
            </a:r>
            <a:r>
              <a:rPr lang="ru-RU" dirty="0"/>
              <a:t> на </a:t>
            </a:r>
            <a:r>
              <a:rPr lang="ru-RU" dirty="0" err="1"/>
              <a:t>столі</a:t>
            </a:r>
            <a:r>
              <a:rPr lang="ru-RU" dirty="0"/>
              <a:t> і не </a:t>
            </a:r>
            <a:r>
              <a:rPr lang="ru-RU" dirty="0" err="1"/>
              <a:t>переносяться</a:t>
            </a:r>
            <a:r>
              <a:rPr lang="ru-RU" dirty="0"/>
              <a:t> в </a:t>
            </a:r>
            <a:r>
              <a:rPr lang="ru-RU" dirty="0" err="1"/>
              <a:t>процесі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. Як правило, </a:t>
            </a:r>
            <a:r>
              <a:rPr lang="ru-RU" dirty="0" err="1"/>
              <a:t>представники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групи</a:t>
            </a:r>
            <a:r>
              <a:rPr lang="ru-RU" dirty="0"/>
              <a:t> </a:t>
            </a:r>
            <a:r>
              <a:rPr lang="ru-RU" dirty="0" err="1"/>
              <a:t>високопродуктивні</a:t>
            </a:r>
            <a:r>
              <a:rPr lang="ru-RU" dirty="0"/>
              <a:t> </a:t>
            </a:r>
            <a:r>
              <a:rPr lang="ru-RU" dirty="0" err="1"/>
              <a:t>потужні</a:t>
            </a:r>
            <a:r>
              <a:rPr lang="ru-RU" dirty="0"/>
              <a:t> </a:t>
            </a:r>
            <a:r>
              <a:rPr lang="ru-RU" dirty="0" err="1"/>
              <a:t>пристрої</a:t>
            </a:r>
            <a:r>
              <a:rPr lang="ru-RU" dirty="0"/>
              <a:t>. </a:t>
            </a:r>
            <a:r>
              <a:rPr lang="ru-RU" dirty="0" err="1"/>
              <a:t>Складаються</a:t>
            </a:r>
            <a:r>
              <a:rPr lang="ru-RU" dirty="0"/>
              <a:t> з системного </a:t>
            </a:r>
            <a:r>
              <a:rPr lang="ru-RU" dirty="0" smtClean="0"/>
              <a:t>блоку, </a:t>
            </a:r>
            <a:r>
              <a:rPr lang="ru-RU" dirty="0"/>
              <a:t>до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підключаються</a:t>
            </a:r>
            <a:r>
              <a:rPr lang="ru-RU" dirty="0"/>
              <a:t> </a:t>
            </a:r>
            <a:r>
              <a:rPr lang="ru-RU" dirty="0" err="1"/>
              <a:t>монітор</a:t>
            </a:r>
            <a:r>
              <a:rPr lang="ru-RU" dirty="0"/>
              <a:t>, </a:t>
            </a:r>
            <a:r>
              <a:rPr lang="ru-RU" dirty="0" err="1"/>
              <a:t>клавіатура</a:t>
            </a:r>
            <a:r>
              <a:rPr lang="ru-RU" dirty="0"/>
              <a:t> і </a:t>
            </a:r>
            <a:r>
              <a:rPr lang="ru-RU" dirty="0" err="1"/>
              <a:t>миша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 descr="Настільні комп'ютери (десктопи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356992"/>
            <a:ext cx="4367857" cy="326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05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b="1" dirty="0" err="1"/>
              <a:t>Сервери</a:t>
            </a:r>
            <a:r>
              <a:rPr lang="ru-RU" sz="2400" b="1" dirty="0"/>
              <a:t> </a:t>
            </a:r>
            <a:r>
              <a:rPr lang="ru-RU" sz="2400" dirty="0"/>
              <a:t>- </a:t>
            </a:r>
            <a:r>
              <a:rPr lang="ru-RU" sz="2400" dirty="0" err="1"/>
              <a:t>цей</a:t>
            </a:r>
            <a:r>
              <a:rPr lang="ru-RU" sz="2400" dirty="0"/>
              <a:t> тип </a:t>
            </a:r>
            <a:r>
              <a:rPr lang="ru-RU" sz="2400" dirty="0" err="1"/>
              <a:t>комп'ютера</a:t>
            </a:r>
            <a:r>
              <a:rPr lang="ru-RU" sz="2400" dirty="0"/>
              <a:t> </a:t>
            </a:r>
            <a:r>
              <a:rPr lang="ru-RU" sz="2400" dirty="0" err="1"/>
              <a:t>має</a:t>
            </a:r>
            <a:r>
              <a:rPr lang="ru-RU" sz="2400" dirty="0"/>
              <a:t> </a:t>
            </a:r>
            <a:r>
              <a:rPr lang="ru-RU" sz="2400" dirty="0" err="1"/>
              <a:t>свої</a:t>
            </a:r>
            <a:r>
              <a:rPr lang="ru-RU" sz="2400" dirty="0"/>
              <a:t> </a:t>
            </a:r>
            <a:r>
              <a:rPr lang="ru-RU" sz="2400" dirty="0" err="1"/>
              <a:t>конкретні</a:t>
            </a:r>
            <a:r>
              <a:rPr lang="ru-RU" sz="2400" dirty="0"/>
              <a:t> </a:t>
            </a:r>
            <a:r>
              <a:rPr lang="ru-RU" sz="2400" dirty="0" err="1"/>
              <a:t>завдання</a:t>
            </a:r>
            <a:r>
              <a:rPr lang="ru-RU" sz="2400" dirty="0"/>
              <a:t>, </a:t>
            </a:r>
            <a:r>
              <a:rPr lang="ru-RU" sz="2400" dirty="0" err="1"/>
              <a:t>які</a:t>
            </a:r>
            <a:r>
              <a:rPr lang="ru-RU" sz="2400" dirty="0"/>
              <a:t> </a:t>
            </a:r>
            <a:r>
              <a:rPr lang="ru-RU" sz="2400" dirty="0" err="1"/>
              <a:t>виконує</a:t>
            </a:r>
            <a:r>
              <a:rPr lang="ru-RU" sz="2400" dirty="0"/>
              <a:t> </a:t>
            </a:r>
            <a:r>
              <a:rPr lang="ru-RU" sz="2400" dirty="0" err="1"/>
              <a:t>віддалено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локально за </a:t>
            </a:r>
            <a:r>
              <a:rPr lang="ru-RU" sz="2400" dirty="0" err="1"/>
              <a:t>місцем</a:t>
            </a:r>
            <a:r>
              <a:rPr lang="ru-RU" sz="2400" dirty="0"/>
              <a:t>. У </a:t>
            </a:r>
            <a:r>
              <a:rPr lang="ru-RU" sz="2400" dirty="0" err="1"/>
              <a:t>переважній</a:t>
            </a:r>
            <a:r>
              <a:rPr lang="ru-RU" sz="2400" dirty="0"/>
              <a:t> </a:t>
            </a:r>
            <a:r>
              <a:rPr lang="ru-RU" sz="2400" dirty="0" err="1"/>
              <a:t>більшості</a:t>
            </a:r>
            <a:r>
              <a:rPr lang="ru-RU" sz="2400" dirty="0"/>
              <a:t> сервера є </a:t>
            </a:r>
            <a:r>
              <a:rPr lang="ru-RU" sz="2400" dirty="0" err="1"/>
              <a:t>досить</a:t>
            </a:r>
            <a:r>
              <a:rPr lang="ru-RU" sz="2400" dirty="0"/>
              <a:t> </a:t>
            </a:r>
            <a:r>
              <a:rPr lang="ru-RU" sz="2400" dirty="0" err="1"/>
              <a:t>потужними</a:t>
            </a:r>
            <a:r>
              <a:rPr lang="ru-RU" sz="2400" dirty="0"/>
              <a:t> машинами. </a:t>
            </a:r>
            <a:r>
              <a:rPr lang="ru-RU" sz="2400" dirty="0" err="1"/>
              <a:t>Зовнішній</a:t>
            </a:r>
            <a:r>
              <a:rPr lang="ru-RU" sz="2400" dirty="0"/>
              <a:t> </a:t>
            </a:r>
            <a:r>
              <a:rPr lang="ru-RU" sz="2400" dirty="0" err="1"/>
              <a:t>вигляд</a:t>
            </a:r>
            <a:r>
              <a:rPr lang="ru-RU" sz="2400" dirty="0"/>
              <a:t> </a:t>
            </a:r>
            <a:r>
              <a:rPr lang="ru-RU" sz="2400" dirty="0" err="1"/>
              <a:t>серверів</a:t>
            </a:r>
            <a:r>
              <a:rPr lang="ru-RU" sz="2400" dirty="0"/>
              <a:t> </a:t>
            </a:r>
            <a:r>
              <a:rPr lang="ru-RU" sz="2400" dirty="0" err="1"/>
              <a:t>дещо</a:t>
            </a:r>
            <a:r>
              <a:rPr lang="ru-RU" sz="2400" dirty="0"/>
              <a:t> </a:t>
            </a:r>
            <a:r>
              <a:rPr lang="ru-RU" sz="2400" dirty="0" err="1"/>
              <a:t>відрізняється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звичного</a:t>
            </a:r>
            <a:r>
              <a:rPr lang="ru-RU" sz="2400" dirty="0"/>
              <a:t> ПК – вони </a:t>
            </a:r>
            <a:r>
              <a:rPr lang="ru-RU" sz="2400" dirty="0" err="1"/>
              <a:t>монтуються</a:t>
            </a:r>
            <a:r>
              <a:rPr lang="ru-RU" sz="2400" dirty="0"/>
              <a:t> в </a:t>
            </a:r>
            <a:r>
              <a:rPr lang="ru-RU" sz="2400" dirty="0" err="1"/>
              <a:t>металеві</a:t>
            </a:r>
            <a:r>
              <a:rPr lang="ru-RU" sz="2400" dirty="0"/>
              <a:t> </a:t>
            </a:r>
            <a:r>
              <a:rPr lang="ru-RU" sz="2400" dirty="0" err="1"/>
              <a:t>стійки</a:t>
            </a:r>
            <a:r>
              <a:rPr lang="ru-RU" sz="2400" dirty="0"/>
              <a:t>, </a:t>
            </a:r>
            <a:r>
              <a:rPr lang="ru-RU" sz="2400" dirty="0" err="1"/>
              <a:t>які</a:t>
            </a:r>
            <a:r>
              <a:rPr lang="ru-RU" sz="2400" dirty="0"/>
              <a:t> </a:t>
            </a:r>
            <a:r>
              <a:rPr lang="ru-RU" sz="2400" dirty="0" err="1"/>
              <a:t>схожі</a:t>
            </a:r>
            <a:r>
              <a:rPr lang="ru-RU" sz="2400" dirty="0"/>
              <a:t> на </a:t>
            </a:r>
            <a:r>
              <a:rPr lang="ru-RU" sz="2400" dirty="0" err="1"/>
              <a:t>меблеві</a:t>
            </a:r>
            <a:r>
              <a:rPr lang="ru-RU" sz="2400" dirty="0"/>
              <a:t> </a:t>
            </a:r>
            <a:r>
              <a:rPr lang="ru-RU" sz="2400" dirty="0" err="1"/>
              <a:t>етажерки</a:t>
            </a:r>
            <a:r>
              <a:rPr lang="ru-RU" sz="2400" dirty="0"/>
              <a:t>. </a:t>
            </a:r>
            <a:r>
              <a:rPr lang="ru-RU" sz="2400" dirty="0" err="1"/>
              <a:t>Самі</a:t>
            </a:r>
            <a:r>
              <a:rPr lang="ru-RU" sz="2400" dirty="0"/>
              <a:t> </a:t>
            </a:r>
            <a:r>
              <a:rPr lang="ru-RU" sz="2400" dirty="0" err="1"/>
              <a:t>стійки</a:t>
            </a:r>
            <a:r>
              <a:rPr lang="ru-RU" sz="2400" dirty="0"/>
              <a:t> </a:t>
            </a:r>
            <a:r>
              <a:rPr lang="ru-RU" sz="2400" dirty="0" err="1"/>
              <a:t>розміщують</a:t>
            </a:r>
            <a:r>
              <a:rPr lang="ru-RU" sz="2400" dirty="0"/>
              <a:t> в </a:t>
            </a:r>
            <a:r>
              <a:rPr lang="ru-RU" sz="2400" dirty="0" err="1"/>
              <a:t>спеціальній</a:t>
            </a:r>
            <a:r>
              <a:rPr lang="ru-RU" sz="2400" dirty="0"/>
              <a:t> </a:t>
            </a:r>
            <a:r>
              <a:rPr lang="ru-RU" sz="2400" dirty="0" err="1"/>
              <a:t>кімнаті</a:t>
            </a:r>
            <a:r>
              <a:rPr lang="ru-RU" sz="2400" dirty="0"/>
              <a:t> (</a:t>
            </a:r>
            <a:r>
              <a:rPr lang="ru-RU" sz="2400" dirty="0" err="1"/>
              <a:t>серверної</a:t>
            </a:r>
            <a:r>
              <a:rPr lang="ru-RU" sz="2400" dirty="0"/>
              <a:t>), в </a:t>
            </a:r>
            <a:r>
              <a:rPr lang="ru-RU" sz="2400" dirty="0" err="1"/>
              <a:t>ній</a:t>
            </a:r>
            <a:r>
              <a:rPr lang="ru-RU" sz="2400" dirty="0"/>
              <a:t> </a:t>
            </a:r>
            <a:r>
              <a:rPr lang="ru-RU" sz="2400" dirty="0" err="1"/>
              <a:t>обов'язково</a:t>
            </a:r>
            <a:r>
              <a:rPr lang="ru-RU" sz="2400" dirty="0"/>
              <a:t> </a:t>
            </a:r>
            <a:r>
              <a:rPr lang="ru-RU" sz="2400" dirty="0" err="1"/>
              <a:t>підтримується</a:t>
            </a:r>
            <a:r>
              <a:rPr lang="ru-RU" sz="2400" dirty="0"/>
              <a:t> </a:t>
            </a:r>
            <a:r>
              <a:rPr lang="ru-RU" sz="2400" dirty="0" err="1"/>
              <a:t>необхідний</a:t>
            </a:r>
            <a:r>
              <a:rPr lang="ru-RU" sz="2400" dirty="0"/>
              <a:t> </a:t>
            </a:r>
            <a:r>
              <a:rPr lang="ru-RU" sz="2400" dirty="0" err="1"/>
              <a:t>температурний</a:t>
            </a:r>
            <a:r>
              <a:rPr lang="ru-RU" sz="2400" dirty="0"/>
              <a:t> режим.</a:t>
            </a:r>
          </a:p>
        </p:txBody>
      </p:sp>
      <p:pic>
        <p:nvPicPr>
          <p:cNvPr id="2050" name="Picture 2" descr="Сервер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647" y="3356992"/>
            <a:ext cx="4691288" cy="312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0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6632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b="1" dirty="0" err="1"/>
              <a:t>Неттопи</a:t>
            </a:r>
            <a:r>
              <a:rPr lang="ru-RU" sz="2400" b="1" dirty="0"/>
              <a:t> </a:t>
            </a:r>
            <a:r>
              <a:rPr lang="ru-RU" sz="2400" dirty="0"/>
              <a:t>- </a:t>
            </a:r>
            <a:r>
              <a:rPr lang="ru-RU" sz="2400" dirty="0" err="1"/>
              <a:t>відносяться</a:t>
            </a:r>
            <a:r>
              <a:rPr lang="ru-RU" sz="2400" dirty="0"/>
              <a:t> до виду </a:t>
            </a:r>
            <a:r>
              <a:rPr lang="ru-RU" sz="2400" dirty="0" err="1"/>
              <a:t>стаціонарних</a:t>
            </a:r>
            <a:r>
              <a:rPr lang="ru-RU" sz="2400" dirty="0"/>
              <a:t> ПК. </a:t>
            </a:r>
            <a:r>
              <a:rPr lang="ru-RU" sz="2400" dirty="0" err="1"/>
              <a:t>Системний</a:t>
            </a:r>
            <a:r>
              <a:rPr lang="ru-RU" sz="2400" dirty="0"/>
              <a:t> блок </a:t>
            </a:r>
            <a:r>
              <a:rPr lang="ru-RU" sz="2400" dirty="0" err="1"/>
              <a:t>компактних</a:t>
            </a:r>
            <a:r>
              <a:rPr lang="ru-RU" sz="2400" dirty="0"/>
              <a:t> </a:t>
            </a:r>
            <a:r>
              <a:rPr lang="ru-RU" sz="2400" dirty="0" err="1"/>
              <a:t>розмірів</a:t>
            </a:r>
            <a:r>
              <a:rPr lang="ru-RU" sz="2400" dirty="0"/>
              <a:t>, як правило, з невеликими </a:t>
            </a:r>
            <a:r>
              <a:rPr lang="ru-RU" sz="2400" dirty="0" err="1"/>
              <a:t>енерговитратами</a:t>
            </a:r>
            <a:r>
              <a:rPr lang="ru-RU" sz="2400" dirty="0"/>
              <a:t> і шумом. Через </a:t>
            </a:r>
            <a:r>
              <a:rPr lang="ru-RU" sz="2400" dirty="0" err="1"/>
              <a:t>невеликі</a:t>
            </a:r>
            <a:r>
              <a:rPr lang="ru-RU" sz="2400" dirty="0"/>
              <a:t> </a:t>
            </a:r>
            <a:r>
              <a:rPr lang="ru-RU" sz="2400" dirty="0" err="1"/>
              <a:t>розміри</a:t>
            </a:r>
            <a:r>
              <a:rPr lang="ru-RU" sz="2400" dirty="0"/>
              <a:t> </a:t>
            </a:r>
            <a:r>
              <a:rPr lang="ru-RU" sz="2400" dirty="0" err="1"/>
              <a:t>неттопи</a:t>
            </a:r>
            <a:r>
              <a:rPr lang="ru-RU" sz="2400" dirty="0"/>
              <a:t> </a:t>
            </a:r>
            <a:r>
              <a:rPr lang="ru-RU" sz="2400" dirty="0" err="1"/>
              <a:t>мають</a:t>
            </a:r>
            <a:r>
              <a:rPr lang="ru-RU" sz="2400" dirty="0"/>
              <a:t> </a:t>
            </a:r>
            <a:r>
              <a:rPr lang="ru-RU" sz="2400" dirty="0" err="1"/>
              <a:t>більш</a:t>
            </a:r>
            <a:r>
              <a:rPr lang="ru-RU" sz="2400" dirty="0"/>
              <a:t> </a:t>
            </a:r>
            <a:r>
              <a:rPr lang="ru-RU" sz="2400" dirty="0" err="1"/>
              <a:t>низьку</a:t>
            </a:r>
            <a:r>
              <a:rPr lang="ru-RU" sz="2400" dirty="0"/>
              <a:t> </a:t>
            </a:r>
            <a:r>
              <a:rPr lang="ru-RU" sz="2400" dirty="0" err="1"/>
              <a:t>продуктивність</a:t>
            </a:r>
            <a:r>
              <a:rPr lang="ru-RU" sz="2400" dirty="0"/>
              <a:t>, </a:t>
            </a:r>
            <a:r>
              <a:rPr lang="ru-RU" sz="2400" dirty="0" err="1"/>
              <a:t>зате</a:t>
            </a:r>
            <a:r>
              <a:rPr lang="ru-RU" sz="2400" dirty="0"/>
              <a:t> </a:t>
            </a:r>
            <a:r>
              <a:rPr lang="ru-RU" sz="2400" dirty="0" err="1"/>
              <a:t>чудово</a:t>
            </a:r>
            <a:r>
              <a:rPr lang="ru-RU" sz="2400" dirty="0"/>
              <a:t> </a:t>
            </a:r>
            <a:r>
              <a:rPr lang="ru-RU" sz="2400" dirty="0" err="1"/>
              <a:t>вписуються</a:t>
            </a:r>
            <a:r>
              <a:rPr lang="ru-RU" sz="2400" dirty="0"/>
              <a:t> в </a:t>
            </a:r>
            <a:r>
              <a:rPr lang="ru-RU" sz="2400" dirty="0" err="1"/>
              <a:t>домашню</a:t>
            </a:r>
            <a:r>
              <a:rPr lang="ru-RU" sz="2400" dirty="0"/>
              <a:t> обстановку і не </a:t>
            </a:r>
            <a:r>
              <a:rPr lang="ru-RU" sz="2400" dirty="0" err="1"/>
              <a:t>займають</a:t>
            </a:r>
            <a:r>
              <a:rPr lang="ru-RU" sz="2400" dirty="0"/>
              <a:t> дорогу </a:t>
            </a:r>
            <a:r>
              <a:rPr lang="ru-RU" sz="2400" dirty="0" err="1"/>
              <a:t>площу</a:t>
            </a:r>
            <a:r>
              <a:rPr lang="ru-RU" sz="2400" dirty="0"/>
              <a:t> в </a:t>
            </a:r>
            <a:r>
              <a:rPr lang="ru-RU" sz="2400" dirty="0" err="1"/>
              <a:t>офісах</a:t>
            </a:r>
            <a:r>
              <a:rPr lang="ru-RU" sz="2400" dirty="0"/>
              <a:t>.</a:t>
            </a:r>
          </a:p>
        </p:txBody>
      </p:sp>
      <p:pic>
        <p:nvPicPr>
          <p:cNvPr id="3074" name="Picture 2" descr="Неттоп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2896"/>
            <a:ext cx="57150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15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4525963"/>
          </a:xfrm>
        </p:spPr>
        <p:txBody>
          <a:bodyPr>
            <a:noAutofit/>
          </a:bodyPr>
          <a:lstStyle/>
          <a:p>
            <a:r>
              <a:rPr lang="ru-RU" sz="2400" b="1" dirty="0" err="1"/>
              <a:t>Мікрокомп'ютери</a:t>
            </a:r>
            <a:r>
              <a:rPr lang="ru-RU" sz="2400" dirty="0"/>
              <a:t> -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комп'ютери</a:t>
            </a:r>
            <a:r>
              <a:rPr lang="ru-RU" sz="2400" dirty="0"/>
              <a:t>, </a:t>
            </a:r>
            <a:r>
              <a:rPr lang="ru-RU" sz="2400" dirty="0" err="1"/>
              <a:t>які</a:t>
            </a:r>
            <a:r>
              <a:rPr lang="ru-RU" sz="2400" dirty="0"/>
              <a:t> </a:t>
            </a:r>
            <a:r>
              <a:rPr lang="ru-RU" sz="2400" dirty="0" err="1"/>
              <a:t>поміщаються</a:t>
            </a:r>
            <a:r>
              <a:rPr lang="ru-RU" sz="2400" dirty="0"/>
              <a:t> у </a:t>
            </a:r>
            <a:r>
              <a:rPr lang="ru-RU" sz="2400" dirty="0" err="1"/>
              <a:t>мініатюрний</a:t>
            </a:r>
            <a:r>
              <a:rPr lang="ru-RU" sz="2400" dirty="0"/>
              <a:t> корпус, </a:t>
            </a:r>
            <a:r>
              <a:rPr lang="ru-RU" sz="2400" dirty="0" err="1"/>
              <a:t>зовні</a:t>
            </a:r>
            <a:r>
              <a:rPr lang="ru-RU" sz="2400" dirty="0"/>
              <a:t> </a:t>
            </a:r>
            <a:r>
              <a:rPr lang="ru-RU" sz="2400" dirty="0" err="1"/>
              <a:t>дуже</a:t>
            </a:r>
            <a:r>
              <a:rPr lang="ru-RU" sz="2400" dirty="0"/>
              <a:t> схожий на </a:t>
            </a:r>
            <a:r>
              <a:rPr lang="ru-RU" sz="2400" dirty="0" err="1"/>
              <a:t>флеш-накопичувач</a:t>
            </a:r>
            <a:r>
              <a:rPr lang="ru-RU" sz="2400" dirty="0"/>
              <a:t>. Сам </a:t>
            </a:r>
            <a:r>
              <a:rPr lang="ru-RU" sz="2400" dirty="0" err="1"/>
              <a:t>мікрокомп'ютер</a:t>
            </a:r>
            <a:r>
              <a:rPr lang="ru-RU" sz="2400" dirty="0"/>
              <a:t> не </a:t>
            </a:r>
            <a:r>
              <a:rPr lang="ru-RU" sz="2400" dirty="0" err="1"/>
              <a:t>має</a:t>
            </a:r>
            <a:r>
              <a:rPr lang="ru-RU" sz="2400" dirty="0"/>
              <a:t> пристрою </a:t>
            </a:r>
            <a:r>
              <a:rPr lang="ru-RU" sz="2400" dirty="0" err="1"/>
              <a:t>виведення</a:t>
            </a:r>
            <a:r>
              <a:rPr lang="ru-RU" sz="2400" dirty="0"/>
              <a:t> </a:t>
            </a:r>
            <a:r>
              <a:rPr lang="ru-RU" sz="2400" dirty="0" err="1"/>
              <a:t>інформації</a:t>
            </a:r>
            <a:r>
              <a:rPr lang="ru-RU" sz="2400" dirty="0"/>
              <a:t>, тому за </a:t>
            </a:r>
            <a:r>
              <a:rPr lang="ru-RU" sz="2400" dirty="0" err="1"/>
              <a:t>допомогою</a:t>
            </a:r>
            <a:r>
              <a:rPr lang="ru-RU" sz="2400" dirty="0"/>
              <a:t> </a:t>
            </a:r>
            <a:r>
              <a:rPr lang="ru-RU" sz="2400" dirty="0" err="1"/>
              <a:t>з’єднання</a:t>
            </a:r>
            <a:r>
              <a:rPr lang="ru-RU" sz="2400" dirty="0"/>
              <a:t> типу </a:t>
            </a:r>
            <a:r>
              <a:rPr lang="en-US" sz="2400" dirty="0"/>
              <a:t>HDMI </a:t>
            </a:r>
            <a:r>
              <a:rPr lang="ru-RU" sz="2400" dirty="0" err="1"/>
              <a:t>він</a:t>
            </a:r>
            <a:r>
              <a:rPr lang="ru-RU" sz="2400" dirty="0"/>
              <a:t> </a:t>
            </a:r>
            <a:r>
              <a:rPr lang="ru-RU" sz="2400" dirty="0" err="1"/>
              <a:t>приєднується</a:t>
            </a:r>
            <a:r>
              <a:rPr lang="ru-RU" sz="2400" dirty="0"/>
              <a:t> до </a:t>
            </a:r>
            <a:r>
              <a:rPr lang="ru-RU" sz="2400" dirty="0" err="1"/>
              <a:t>монітора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телевізора</a:t>
            </a:r>
            <a:r>
              <a:rPr lang="ru-RU" sz="2400" dirty="0"/>
              <a:t>. </a:t>
            </a:r>
            <a:r>
              <a:rPr lang="ru-RU" sz="2400" dirty="0" err="1"/>
              <a:t>Засоби</a:t>
            </a:r>
            <a:r>
              <a:rPr lang="ru-RU" sz="2400" dirty="0"/>
              <a:t> для </a:t>
            </a:r>
            <a:r>
              <a:rPr lang="ru-RU" sz="2400" dirty="0" err="1"/>
              <a:t>роботи</a:t>
            </a:r>
            <a:r>
              <a:rPr lang="ru-RU" sz="2400" dirty="0"/>
              <a:t> </a:t>
            </a:r>
            <a:r>
              <a:rPr lang="ru-RU" sz="2400" dirty="0" err="1"/>
              <a:t>із</a:t>
            </a:r>
            <a:r>
              <a:rPr lang="ru-RU" sz="2400" dirty="0"/>
              <a:t> </a:t>
            </a:r>
            <a:r>
              <a:rPr lang="ru-RU" sz="2400" dirty="0" err="1"/>
              <a:t>мікрокомп’ютером</a:t>
            </a:r>
            <a:r>
              <a:rPr lang="ru-RU" sz="2400" dirty="0"/>
              <a:t>, </a:t>
            </a:r>
            <a:r>
              <a:rPr lang="ru-RU" sz="2400" dirty="0" err="1"/>
              <a:t>такі</a:t>
            </a:r>
            <a:r>
              <a:rPr lang="ru-RU" sz="2400" dirty="0"/>
              <a:t> як </a:t>
            </a:r>
            <a:r>
              <a:rPr lang="ru-RU" sz="2400" dirty="0" err="1"/>
              <a:t>миша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клавіатура</a:t>
            </a:r>
            <a:r>
              <a:rPr lang="ru-RU" sz="2400" dirty="0"/>
              <a:t>, </a:t>
            </a:r>
            <a:r>
              <a:rPr lang="ru-RU" sz="2400" dirty="0" err="1"/>
              <a:t>підключаються</a:t>
            </a:r>
            <a:r>
              <a:rPr lang="ru-RU" sz="2400" dirty="0"/>
              <a:t> через </a:t>
            </a:r>
            <a:r>
              <a:rPr lang="ru-RU" sz="2400" dirty="0" err="1"/>
              <a:t>вбудовані</a:t>
            </a:r>
            <a:r>
              <a:rPr lang="ru-RU" sz="2400" dirty="0"/>
              <a:t> </a:t>
            </a:r>
            <a:r>
              <a:rPr lang="en-US" sz="2400" dirty="0"/>
              <a:t>USB-</a:t>
            </a:r>
            <a:r>
              <a:rPr lang="ru-RU" sz="2400" dirty="0"/>
              <a:t>порти </a:t>
            </a:r>
            <a:r>
              <a:rPr lang="ru-RU" sz="2400" dirty="0" err="1"/>
              <a:t>або</a:t>
            </a:r>
            <a:r>
              <a:rPr lang="ru-RU" sz="2400" dirty="0"/>
              <a:t> </a:t>
            </a:r>
            <a:r>
              <a:rPr lang="en-US" sz="2400" dirty="0"/>
              <a:t>Bluetooth. </a:t>
            </a:r>
            <a:r>
              <a:rPr lang="ru-RU" sz="2400" dirty="0" err="1"/>
              <a:t>Технічні</a:t>
            </a:r>
            <a:r>
              <a:rPr lang="ru-RU" sz="2400" dirty="0"/>
              <a:t> характеристики </a:t>
            </a:r>
            <a:r>
              <a:rPr lang="ru-RU" sz="2400" dirty="0" err="1"/>
              <a:t>залежать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комплектації</a:t>
            </a:r>
            <a:r>
              <a:rPr lang="ru-RU" sz="2400" dirty="0"/>
              <a:t>, як і у будь-</a:t>
            </a:r>
            <a:r>
              <a:rPr lang="ru-RU" sz="2400" dirty="0" err="1"/>
              <a:t>якого</a:t>
            </a:r>
            <a:r>
              <a:rPr lang="ru-RU" sz="2400" dirty="0"/>
              <a:t> </a:t>
            </a:r>
            <a:r>
              <a:rPr lang="ru-RU" sz="2400" dirty="0" err="1"/>
              <a:t>іншого</a:t>
            </a:r>
            <a:r>
              <a:rPr lang="ru-RU" sz="2400" dirty="0"/>
              <a:t> ПК.</a:t>
            </a:r>
          </a:p>
        </p:txBody>
      </p:sp>
      <p:pic>
        <p:nvPicPr>
          <p:cNvPr id="4098" name="Picture 2" descr="Мікрокомп'ют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33056"/>
            <a:ext cx="3914800" cy="244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22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568952" cy="4525963"/>
          </a:xfrm>
        </p:spPr>
        <p:txBody>
          <a:bodyPr/>
          <a:lstStyle/>
          <a:p>
            <a:r>
              <a:rPr lang="ru-RU" b="1" dirty="0"/>
              <a:t>Моноблоки </a:t>
            </a:r>
            <a:r>
              <a:rPr lang="ru-RU" dirty="0"/>
              <a:t>- </a:t>
            </a:r>
            <a:r>
              <a:rPr lang="ru-RU" dirty="0" err="1"/>
              <a:t>відносяться</a:t>
            </a:r>
            <a:r>
              <a:rPr lang="ru-RU" dirty="0"/>
              <a:t> до виду </a:t>
            </a:r>
            <a:r>
              <a:rPr lang="ru-RU" dirty="0" err="1"/>
              <a:t>стаціонарних</a:t>
            </a:r>
            <a:r>
              <a:rPr lang="ru-RU" dirty="0"/>
              <a:t> ПК. </a:t>
            </a:r>
            <a:r>
              <a:rPr lang="ru-RU" dirty="0" err="1"/>
              <a:t>Системний</a:t>
            </a:r>
            <a:r>
              <a:rPr lang="ru-RU" dirty="0"/>
              <a:t> блок і </a:t>
            </a:r>
            <a:r>
              <a:rPr lang="ru-RU" dirty="0" err="1"/>
              <a:t>монітор</a:t>
            </a:r>
            <a:r>
              <a:rPr lang="ru-RU" dirty="0"/>
              <a:t> </a:t>
            </a:r>
            <a:r>
              <a:rPr lang="ru-RU" dirty="0" err="1"/>
              <a:t>складають</a:t>
            </a:r>
            <a:r>
              <a:rPr lang="ru-RU" dirty="0"/>
              <a:t> </a:t>
            </a:r>
            <a:r>
              <a:rPr lang="ru-RU" dirty="0" err="1"/>
              <a:t>єдине</a:t>
            </a:r>
            <a:r>
              <a:rPr lang="ru-RU" dirty="0"/>
              <a:t> </a:t>
            </a:r>
            <a:r>
              <a:rPr lang="ru-RU" dirty="0" err="1"/>
              <a:t>ціле</a:t>
            </a:r>
            <a:r>
              <a:rPr lang="ru-RU" dirty="0"/>
              <a:t>. </a:t>
            </a:r>
            <a:r>
              <a:rPr lang="ru-RU" dirty="0" err="1"/>
              <a:t>Комплектуючі</a:t>
            </a:r>
            <a:r>
              <a:rPr lang="ru-RU" dirty="0"/>
              <a:t> та плати </a:t>
            </a:r>
            <a:r>
              <a:rPr lang="ru-RU" dirty="0" err="1"/>
              <a:t>поміщаються</a:t>
            </a:r>
            <a:r>
              <a:rPr lang="ru-RU" dirty="0"/>
              <a:t> в </a:t>
            </a:r>
            <a:r>
              <a:rPr lang="ru-RU" dirty="0" err="1"/>
              <a:t>відсік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кріпиться</a:t>
            </a:r>
            <a:r>
              <a:rPr lang="ru-RU" dirty="0"/>
              <a:t> на </a:t>
            </a:r>
            <a:r>
              <a:rPr lang="ru-RU" dirty="0" err="1"/>
              <a:t>звороті</a:t>
            </a:r>
            <a:r>
              <a:rPr lang="ru-RU" dirty="0"/>
              <a:t> </a:t>
            </a:r>
            <a:r>
              <a:rPr lang="ru-RU" dirty="0" err="1"/>
              <a:t>монітора</a:t>
            </a:r>
            <a:r>
              <a:rPr lang="ru-RU" dirty="0"/>
              <a:t>.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естетичний</a:t>
            </a:r>
            <a:r>
              <a:rPr lang="ru-RU" dirty="0"/>
              <a:t> </a:t>
            </a:r>
            <a:r>
              <a:rPr lang="ru-RU" dirty="0" err="1"/>
              <a:t>вигляд</a:t>
            </a:r>
            <a:r>
              <a:rPr lang="ru-RU" dirty="0"/>
              <a:t> і не </a:t>
            </a:r>
            <a:r>
              <a:rPr lang="ru-RU" dirty="0" err="1"/>
              <a:t>займає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місця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122" name="Picture 2" descr="Монобло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12644"/>
            <a:ext cx="4418856" cy="354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27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04664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/>
              <a:t>Види</a:t>
            </a:r>
            <a:r>
              <a:rPr lang="ru-RU" b="1" dirty="0"/>
              <a:t> </a:t>
            </a:r>
            <a:r>
              <a:rPr lang="ru-RU" b="1" dirty="0" err="1"/>
              <a:t>портативних</a:t>
            </a:r>
            <a:r>
              <a:rPr lang="ru-RU" b="1" dirty="0"/>
              <a:t> </a:t>
            </a:r>
            <a:r>
              <a:rPr lang="ru-RU" b="1" dirty="0" err="1"/>
              <a:t>персональних</a:t>
            </a:r>
            <a:r>
              <a:rPr lang="ru-RU" b="1" dirty="0"/>
              <a:t> </a:t>
            </a:r>
            <a:r>
              <a:rPr lang="ru-RU" b="1" dirty="0" err="1"/>
              <a:t>комп'ютерів</a:t>
            </a:r>
            <a:endParaRPr lang="ru-RU" b="1" dirty="0"/>
          </a:p>
          <a:p>
            <a:r>
              <a:rPr lang="ru-RU" dirty="0" err="1"/>
              <a:t>Портативний</a:t>
            </a:r>
            <a:r>
              <a:rPr lang="ru-RU" dirty="0"/>
              <a:t> </a:t>
            </a:r>
            <a:r>
              <a:rPr lang="ru-RU" dirty="0" err="1"/>
              <a:t>комп'ютер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назвати</a:t>
            </a:r>
            <a:r>
              <a:rPr lang="ru-RU" dirty="0"/>
              <a:t> – </a:t>
            </a:r>
            <a:r>
              <a:rPr lang="ru-RU" dirty="0" err="1"/>
              <a:t>переносний</a:t>
            </a:r>
            <a:r>
              <a:rPr lang="ru-RU" dirty="0"/>
              <a:t>. </a:t>
            </a:r>
            <a:r>
              <a:rPr lang="ru-RU" dirty="0" err="1"/>
              <a:t>Відрізняються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настільних</a:t>
            </a:r>
            <a:r>
              <a:rPr lang="ru-RU" dirty="0"/>
              <a:t> габаритами і вагою в </a:t>
            </a:r>
            <a:r>
              <a:rPr lang="ru-RU" dirty="0" err="1"/>
              <a:t>меншу</a:t>
            </a:r>
            <a:r>
              <a:rPr lang="ru-RU" dirty="0"/>
              <a:t> сторону і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ємними</a:t>
            </a:r>
            <a:r>
              <a:rPr lang="ru-RU" dirty="0"/>
              <a:t> батареями,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зрозуміло</a:t>
            </a:r>
            <a:r>
              <a:rPr lang="ru-RU" dirty="0"/>
              <a:t> </a:t>
            </a:r>
            <a:r>
              <a:rPr lang="ru-RU" dirty="0" err="1"/>
              <a:t>адже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носити</a:t>
            </a:r>
            <a:r>
              <a:rPr lang="ru-RU" dirty="0"/>
              <a:t> з собою.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71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496944" cy="4525963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Ноутбуки </a:t>
            </a:r>
            <a:r>
              <a:rPr lang="ru-RU" sz="2400" b="1" dirty="0"/>
              <a:t>та </a:t>
            </a:r>
            <a:r>
              <a:rPr lang="ru-RU" sz="2400" b="1" dirty="0" err="1"/>
              <a:t>нетбуки</a:t>
            </a:r>
            <a:r>
              <a:rPr lang="ru-RU" sz="2400" b="1" dirty="0"/>
              <a:t> </a:t>
            </a:r>
            <a:r>
              <a:rPr lang="ru-RU" sz="2400" dirty="0"/>
              <a:t>- </a:t>
            </a:r>
            <a:r>
              <a:rPr lang="ru-RU" sz="2400" dirty="0" err="1"/>
              <a:t>відносяться</a:t>
            </a:r>
            <a:r>
              <a:rPr lang="ru-RU" sz="2400" dirty="0"/>
              <a:t> до виду </a:t>
            </a:r>
            <a:r>
              <a:rPr lang="ru-RU" sz="2400" dirty="0" err="1"/>
              <a:t>портативних</a:t>
            </a:r>
            <a:r>
              <a:rPr lang="ru-RU" sz="2400" dirty="0"/>
              <a:t> (</a:t>
            </a:r>
            <a:r>
              <a:rPr lang="ru-RU" sz="2400" dirty="0" err="1"/>
              <a:t>переносних</a:t>
            </a:r>
            <a:r>
              <a:rPr lang="ru-RU" sz="2400" dirty="0"/>
              <a:t>) ПК, </a:t>
            </a:r>
            <a:r>
              <a:rPr lang="ru-RU" sz="2400" dirty="0" err="1"/>
              <a:t>мають</a:t>
            </a:r>
            <a:r>
              <a:rPr lang="ru-RU" sz="2400" dirty="0"/>
              <a:t> в </a:t>
            </a:r>
            <a:r>
              <a:rPr lang="ru-RU" sz="2400" dirty="0" err="1"/>
              <a:t>своєму</a:t>
            </a:r>
            <a:r>
              <a:rPr lang="ru-RU" sz="2400" dirty="0"/>
              <a:t> </a:t>
            </a:r>
            <a:r>
              <a:rPr lang="ru-RU" sz="2400" dirty="0" err="1"/>
              <a:t>складі</a:t>
            </a:r>
            <a:r>
              <a:rPr lang="ru-RU" sz="2400" dirty="0"/>
              <a:t> </a:t>
            </a:r>
            <a:r>
              <a:rPr lang="ru-RU" sz="2400" dirty="0" err="1"/>
              <a:t>акумулятор</a:t>
            </a:r>
            <a:r>
              <a:rPr lang="ru-RU" sz="2400" dirty="0"/>
              <a:t> для </a:t>
            </a:r>
            <a:r>
              <a:rPr lang="ru-RU" sz="2400" dirty="0" err="1"/>
              <a:t>автономної</a:t>
            </a:r>
            <a:r>
              <a:rPr lang="ru-RU" sz="2400" dirty="0"/>
              <a:t> </a:t>
            </a:r>
            <a:r>
              <a:rPr lang="ru-RU" sz="2400" dirty="0" err="1"/>
              <a:t>роботи</a:t>
            </a:r>
            <a:r>
              <a:rPr lang="ru-RU" sz="2400" dirty="0"/>
              <a:t> без </a:t>
            </a:r>
            <a:r>
              <a:rPr lang="ru-RU" sz="2400" dirty="0" err="1"/>
              <a:t>використання</a:t>
            </a:r>
            <a:r>
              <a:rPr lang="ru-RU" sz="2400" dirty="0"/>
              <a:t> </a:t>
            </a:r>
            <a:r>
              <a:rPr lang="ru-RU" sz="2400" dirty="0" err="1"/>
              <a:t>мережі</a:t>
            </a:r>
            <a:r>
              <a:rPr lang="ru-RU" sz="2400" dirty="0"/>
              <a:t>. Корпус </a:t>
            </a:r>
            <a:r>
              <a:rPr lang="ru-RU" sz="2400" dirty="0" err="1"/>
              <a:t>виконаний</a:t>
            </a:r>
            <a:r>
              <a:rPr lang="ru-RU" sz="2400" dirty="0"/>
              <a:t> у </a:t>
            </a:r>
            <a:r>
              <a:rPr lang="ru-RU" sz="2400" dirty="0" err="1"/>
              <a:t>вигляді</a:t>
            </a:r>
            <a:r>
              <a:rPr lang="ru-RU" sz="2400" dirty="0"/>
              <a:t> </a:t>
            </a:r>
            <a:r>
              <a:rPr lang="ru-RU" sz="2400" dirty="0" err="1"/>
              <a:t>розкладачки</a:t>
            </a:r>
            <a:r>
              <a:rPr lang="ru-RU" sz="2400" dirty="0"/>
              <a:t>, у </a:t>
            </a:r>
            <a:r>
              <a:rPr lang="ru-RU" sz="2400" dirty="0" err="1"/>
              <a:t>верхній</a:t>
            </a:r>
            <a:r>
              <a:rPr lang="ru-RU" sz="2400" dirty="0"/>
              <a:t> </a:t>
            </a:r>
            <a:r>
              <a:rPr lang="ru-RU" sz="2400" dirty="0" err="1"/>
              <a:t>частині</a:t>
            </a:r>
            <a:r>
              <a:rPr lang="ru-RU" sz="2400" dirty="0"/>
              <a:t> </a:t>
            </a:r>
            <a:r>
              <a:rPr lang="ru-RU" sz="2400" dirty="0" err="1"/>
              <a:t>встановлюється</a:t>
            </a:r>
            <a:r>
              <a:rPr lang="ru-RU" sz="2400" dirty="0"/>
              <a:t> </a:t>
            </a:r>
            <a:r>
              <a:rPr lang="ru-RU" sz="2400" dirty="0" err="1"/>
              <a:t>екран</a:t>
            </a:r>
            <a:r>
              <a:rPr lang="ru-RU" sz="2400" dirty="0"/>
              <a:t>, а в </a:t>
            </a:r>
            <a:r>
              <a:rPr lang="ru-RU" sz="2400" dirty="0" err="1"/>
              <a:t>нижній</a:t>
            </a:r>
            <a:r>
              <a:rPr lang="ru-RU" sz="2400" dirty="0"/>
              <a:t> – </a:t>
            </a:r>
            <a:r>
              <a:rPr lang="ru-RU" sz="2400" dirty="0" err="1"/>
              <a:t>клавіатура</a:t>
            </a:r>
            <a:r>
              <a:rPr lang="ru-RU" sz="2400" dirty="0"/>
              <a:t>. </a:t>
            </a:r>
            <a:r>
              <a:rPr lang="ru-RU" sz="2400" dirty="0" err="1"/>
              <a:t>Нетбуки</a:t>
            </a:r>
            <a:r>
              <a:rPr lang="ru-RU" sz="2400" dirty="0"/>
              <a:t> </a:t>
            </a:r>
            <a:r>
              <a:rPr lang="ru-RU" sz="2400" dirty="0" err="1"/>
              <a:t>менше</a:t>
            </a:r>
            <a:r>
              <a:rPr lang="ru-RU" sz="2400" dirty="0"/>
              <a:t> за </a:t>
            </a:r>
            <a:r>
              <a:rPr lang="ru-RU" sz="2400" dirty="0" err="1"/>
              <a:t>розміром</a:t>
            </a:r>
            <a:r>
              <a:rPr lang="ru-RU" sz="2400" dirty="0"/>
              <a:t> </a:t>
            </a:r>
            <a:r>
              <a:rPr lang="ru-RU" sz="2400" dirty="0" err="1"/>
              <a:t>ніж</a:t>
            </a:r>
            <a:r>
              <a:rPr lang="ru-RU" sz="2400" dirty="0"/>
              <a:t> ноутбуки, </a:t>
            </a:r>
            <a:r>
              <a:rPr lang="ru-RU" sz="2400" dirty="0" err="1"/>
              <a:t>відповідно</a:t>
            </a:r>
            <a:r>
              <a:rPr lang="ru-RU" sz="2400" dirty="0"/>
              <a:t>, </a:t>
            </a:r>
            <a:r>
              <a:rPr lang="ru-RU" sz="2400" dirty="0" err="1"/>
              <a:t>мають</a:t>
            </a:r>
            <a:r>
              <a:rPr lang="ru-RU" sz="2400" dirty="0"/>
              <a:t> </a:t>
            </a:r>
            <a:r>
              <a:rPr lang="ru-RU" sz="2400" dirty="0" err="1"/>
              <a:t>меншу</a:t>
            </a:r>
            <a:r>
              <a:rPr lang="ru-RU" sz="2400" dirty="0"/>
              <a:t> </a:t>
            </a:r>
            <a:r>
              <a:rPr lang="ru-RU" sz="2400" dirty="0" err="1"/>
              <a:t>продуктивність</a:t>
            </a:r>
            <a:r>
              <a:rPr lang="ru-RU" sz="2400" dirty="0"/>
              <a:t>, </a:t>
            </a:r>
            <a:r>
              <a:rPr lang="ru-RU" sz="2400" dirty="0" err="1"/>
              <a:t>хоча</a:t>
            </a:r>
            <a:r>
              <a:rPr lang="ru-RU" sz="2400" dirty="0"/>
              <a:t> час </a:t>
            </a:r>
            <a:r>
              <a:rPr lang="ru-RU" sz="2400" dirty="0" err="1"/>
              <a:t>роботи</a:t>
            </a:r>
            <a:r>
              <a:rPr lang="ru-RU" sz="2400" dirty="0"/>
              <a:t> </a:t>
            </a:r>
            <a:r>
              <a:rPr lang="ru-RU" sz="2400" dirty="0" err="1"/>
              <a:t>акумулятора</a:t>
            </a:r>
            <a:r>
              <a:rPr lang="ru-RU" sz="2400" dirty="0"/>
              <a:t> </a:t>
            </a:r>
            <a:r>
              <a:rPr lang="ru-RU" sz="2400" dirty="0" err="1"/>
              <a:t>більше</a:t>
            </a:r>
            <a:r>
              <a:rPr lang="ru-RU" sz="2400" dirty="0" smtClean="0"/>
              <a:t>.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6146" name="Picture 2" descr="Ноутбуки та нетбу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492" y="3189136"/>
            <a:ext cx="4202832" cy="32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11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40960" cy="4525963"/>
          </a:xfrm>
        </p:spPr>
        <p:txBody>
          <a:bodyPr>
            <a:normAutofit/>
          </a:bodyPr>
          <a:lstStyle/>
          <a:p>
            <a:r>
              <a:rPr lang="ru-RU" sz="2000" b="1" dirty="0" err="1"/>
              <a:t>Планшетні</a:t>
            </a:r>
            <a:r>
              <a:rPr lang="ru-RU" sz="2000" b="1" dirty="0"/>
              <a:t> ноутбуки та </a:t>
            </a:r>
            <a:r>
              <a:rPr lang="ru-RU" sz="2000" b="1" dirty="0" err="1"/>
              <a:t>планшети</a:t>
            </a:r>
            <a:r>
              <a:rPr lang="ru-RU" sz="2000" b="1" dirty="0"/>
              <a:t> </a:t>
            </a:r>
            <a:r>
              <a:rPr lang="ru-RU" sz="2000" dirty="0"/>
              <a:t>- </a:t>
            </a:r>
            <a:r>
              <a:rPr lang="ru-RU" sz="2000" dirty="0" err="1"/>
              <a:t>відносяться</a:t>
            </a:r>
            <a:r>
              <a:rPr lang="ru-RU" sz="2000" dirty="0"/>
              <a:t> до виду </a:t>
            </a:r>
            <a:r>
              <a:rPr lang="ru-RU" sz="2000" dirty="0" err="1"/>
              <a:t>портативних</a:t>
            </a:r>
            <a:r>
              <a:rPr lang="ru-RU" sz="2000" dirty="0"/>
              <a:t> (</a:t>
            </a:r>
            <a:r>
              <a:rPr lang="ru-RU" sz="2000" dirty="0" err="1"/>
              <a:t>переносних</a:t>
            </a:r>
            <a:r>
              <a:rPr lang="ru-RU" sz="2000" dirty="0"/>
              <a:t>) ПК. Корпус </a:t>
            </a:r>
            <a:r>
              <a:rPr lang="ru-RU" sz="2000" dirty="0" err="1"/>
              <a:t>складається</a:t>
            </a:r>
            <a:r>
              <a:rPr lang="ru-RU" sz="2000" dirty="0"/>
              <a:t> з дисплея з </a:t>
            </a:r>
            <a:r>
              <a:rPr lang="ru-RU" sz="2000" dirty="0" err="1"/>
              <a:t>сенсорним</a:t>
            </a:r>
            <a:r>
              <a:rPr lang="ru-RU" sz="2000" dirty="0"/>
              <a:t> </a:t>
            </a:r>
            <a:r>
              <a:rPr lang="ru-RU" sz="2000" dirty="0" err="1"/>
              <a:t>екраном</a:t>
            </a:r>
            <a:r>
              <a:rPr lang="ru-RU" sz="2000" dirty="0"/>
              <a:t> - </a:t>
            </a:r>
            <a:r>
              <a:rPr lang="en-US" sz="2000" dirty="0"/>
              <a:t>Touchscreen (</a:t>
            </a:r>
            <a:r>
              <a:rPr lang="ru-RU" sz="2000" dirty="0" err="1"/>
              <a:t>тачскрін</a:t>
            </a:r>
            <a:r>
              <a:rPr lang="ru-RU" sz="2000" dirty="0"/>
              <a:t>). </a:t>
            </a:r>
            <a:r>
              <a:rPr lang="ru-RU" sz="2000" dirty="0" err="1"/>
              <a:t>Основне</a:t>
            </a:r>
            <a:r>
              <a:rPr lang="ru-RU" sz="2000" dirty="0"/>
              <a:t> </a:t>
            </a:r>
            <a:r>
              <a:rPr lang="ru-RU" sz="2000" dirty="0" err="1"/>
              <a:t>їхнє</a:t>
            </a:r>
            <a:r>
              <a:rPr lang="ru-RU" sz="2000" dirty="0"/>
              <a:t> </a:t>
            </a:r>
            <a:r>
              <a:rPr lang="ru-RU" sz="2000" dirty="0" err="1"/>
              <a:t>призначення</a:t>
            </a:r>
            <a:r>
              <a:rPr lang="ru-RU" sz="2000" dirty="0"/>
              <a:t> – </a:t>
            </a:r>
            <a:r>
              <a:rPr lang="ru-RU" sz="2000" dirty="0" err="1"/>
              <a:t>серфінг</a:t>
            </a:r>
            <a:r>
              <a:rPr lang="ru-RU" sz="2000" dirty="0"/>
              <a:t> в </a:t>
            </a:r>
            <a:r>
              <a:rPr lang="ru-RU" sz="2000" dirty="0" err="1"/>
              <a:t>інтернеті</a:t>
            </a:r>
            <a:r>
              <a:rPr lang="ru-RU" sz="2000" dirty="0"/>
              <a:t>, перегляд </a:t>
            </a:r>
            <a:r>
              <a:rPr lang="ru-RU" sz="2000" dirty="0" err="1"/>
              <a:t>відео</a:t>
            </a:r>
            <a:r>
              <a:rPr lang="ru-RU" sz="2000" dirty="0"/>
              <a:t>, </a:t>
            </a:r>
            <a:r>
              <a:rPr lang="ru-RU" sz="2000" dirty="0" err="1"/>
              <a:t>прослуховування</a:t>
            </a:r>
            <a:r>
              <a:rPr lang="ru-RU" sz="2000" dirty="0"/>
              <a:t> </a:t>
            </a:r>
            <a:r>
              <a:rPr lang="ru-RU" sz="2000" dirty="0" err="1"/>
              <a:t>аудіо</a:t>
            </a:r>
            <a:r>
              <a:rPr lang="ru-RU" sz="2000" dirty="0"/>
              <a:t>, </a:t>
            </a:r>
            <a:r>
              <a:rPr lang="ru-RU" sz="2000" dirty="0" err="1"/>
              <a:t>ігрові</a:t>
            </a:r>
            <a:r>
              <a:rPr lang="ru-RU" sz="2000" dirty="0"/>
              <a:t> та </a:t>
            </a:r>
            <a:r>
              <a:rPr lang="ru-RU" sz="2000" dirty="0" err="1"/>
              <a:t>інші</a:t>
            </a:r>
            <a:r>
              <a:rPr lang="ru-RU" sz="2000" dirty="0"/>
              <a:t> </a:t>
            </a:r>
            <a:r>
              <a:rPr lang="ru-RU" sz="2000" dirty="0" err="1"/>
              <a:t>додатки</a:t>
            </a:r>
            <a:r>
              <a:rPr lang="ru-RU" sz="2000" dirty="0"/>
              <a:t>. </a:t>
            </a:r>
            <a:r>
              <a:rPr lang="ru-RU" sz="2000" dirty="0" err="1"/>
              <a:t>Компактні</a:t>
            </a:r>
            <a:r>
              <a:rPr lang="ru-RU" sz="2000" dirty="0"/>
              <a:t> </a:t>
            </a:r>
            <a:r>
              <a:rPr lang="ru-RU" sz="2000" dirty="0" err="1"/>
              <a:t>габарити</a:t>
            </a:r>
            <a:r>
              <a:rPr lang="ru-RU" sz="2000" dirty="0"/>
              <a:t> </a:t>
            </a:r>
            <a:r>
              <a:rPr lang="ru-RU" sz="2000" dirty="0" err="1"/>
              <a:t>роблять</a:t>
            </a:r>
            <a:r>
              <a:rPr lang="ru-RU" sz="2000" dirty="0"/>
              <a:t> </a:t>
            </a:r>
            <a:r>
              <a:rPr lang="ru-RU" sz="2000" dirty="0" err="1"/>
              <a:t>цю</a:t>
            </a:r>
            <a:r>
              <a:rPr lang="ru-RU" sz="2000" dirty="0"/>
              <a:t> </a:t>
            </a:r>
            <a:r>
              <a:rPr lang="ru-RU" sz="2000" dirty="0" err="1"/>
              <a:t>групу</a:t>
            </a:r>
            <a:r>
              <a:rPr lang="ru-RU" sz="2000" dirty="0"/>
              <a:t> особливо популярною для </a:t>
            </a:r>
            <a:r>
              <a:rPr lang="ru-RU" sz="2000" dirty="0" err="1"/>
              <a:t>мандрівників</a:t>
            </a:r>
            <a:r>
              <a:rPr lang="ru-RU" sz="2000" dirty="0"/>
              <a:t>. </a:t>
            </a:r>
            <a:r>
              <a:rPr lang="ru-RU" sz="2000" dirty="0" err="1"/>
              <a:t>Планшетні</a:t>
            </a:r>
            <a:r>
              <a:rPr lang="ru-RU" sz="2000" dirty="0"/>
              <a:t> ноутбуки </a:t>
            </a:r>
            <a:r>
              <a:rPr lang="ru-RU" sz="2000" dirty="0" err="1"/>
              <a:t>мають</a:t>
            </a:r>
            <a:r>
              <a:rPr lang="ru-RU" sz="2000" dirty="0"/>
              <a:t> </a:t>
            </a:r>
            <a:r>
              <a:rPr lang="ru-RU" sz="2000" dirty="0" err="1"/>
              <a:t>клавіатуру</a:t>
            </a:r>
            <a:r>
              <a:rPr lang="ru-RU" sz="2000" dirty="0"/>
              <a:t>, яка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складається</a:t>
            </a:r>
            <a:r>
              <a:rPr lang="ru-RU" sz="2000" dirty="0"/>
              <a:t>,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висувається</a:t>
            </a:r>
            <a:r>
              <a:rPr lang="ru-RU" sz="2000" dirty="0"/>
              <a:t> з </a:t>
            </a:r>
            <a:r>
              <a:rPr lang="ru-RU" sz="2000" dirty="0" err="1"/>
              <a:t>ніші</a:t>
            </a:r>
            <a:r>
              <a:rPr lang="ru-RU" sz="2000" dirty="0"/>
              <a:t> </a:t>
            </a:r>
            <a:r>
              <a:rPr lang="ru-RU" sz="2000" dirty="0" err="1"/>
              <a:t>під</a:t>
            </a:r>
            <a:r>
              <a:rPr lang="ru-RU" sz="2000" dirty="0"/>
              <a:t> </a:t>
            </a:r>
            <a:r>
              <a:rPr lang="ru-RU" sz="2000" dirty="0" err="1"/>
              <a:t>екраном</a:t>
            </a:r>
            <a:r>
              <a:rPr lang="ru-RU" sz="2000" dirty="0"/>
              <a:t>. У </a:t>
            </a:r>
            <a:r>
              <a:rPr lang="ru-RU" sz="2000" dirty="0" err="1"/>
              <a:t>планшетів</a:t>
            </a:r>
            <a:r>
              <a:rPr lang="ru-RU" sz="2000" dirty="0"/>
              <a:t> же </a:t>
            </a:r>
            <a:r>
              <a:rPr lang="ru-RU" sz="2000" dirty="0" err="1"/>
              <a:t>засобом</a:t>
            </a:r>
            <a:r>
              <a:rPr lang="ru-RU" sz="2000" dirty="0"/>
              <a:t> </a:t>
            </a:r>
            <a:r>
              <a:rPr lang="ru-RU" sz="2000" dirty="0" err="1"/>
              <a:t>введення</a:t>
            </a:r>
            <a:r>
              <a:rPr lang="ru-RU" sz="2000" dirty="0"/>
              <a:t> </a:t>
            </a:r>
            <a:r>
              <a:rPr lang="ru-RU" sz="2000" dirty="0" err="1"/>
              <a:t>виступає</a:t>
            </a:r>
            <a:r>
              <a:rPr lang="ru-RU" sz="2000" dirty="0"/>
              <a:t> </a:t>
            </a:r>
            <a:r>
              <a:rPr lang="en-US" sz="2000" dirty="0"/>
              <a:t>Touchscreen. </a:t>
            </a:r>
            <a:r>
              <a:rPr lang="ru-RU" sz="2000" dirty="0"/>
              <a:t>Для </a:t>
            </a:r>
            <a:r>
              <a:rPr lang="ru-RU" sz="2000" dirty="0" err="1"/>
              <a:t>цієї</a:t>
            </a:r>
            <a:r>
              <a:rPr lang="ru-RU" sz="2000" dirty="0"/>
              <a:t> </a:t>
            </a:r>
            <a:r>
              <a:rPr lang="ru-RU" sz="2000" dirty="0" err="1"/>
              <a:t>групи</a:t>
            </a:r>
            <a:r>
              <a:rPr lang="ru-RU" sz="2000" dirty="0"/>
              <a:t> </a:t>
            </a:r>
            <a:r>
              <a:rPr lang="ru-RU" sz="2000" dirty="0" err="1"/>
              <a:t>важливим</a:t>
            </a:r>
            <a:r>
              <a:rPr lang="ru-RU" sz="2000" dirty="0"/>
              <a:t> є час </a:t>
            </a:r>
            <a:r>
              <a:rPr lang="ru-RU" sz="2000" dirty="0" err="1"/>
              <a:t>автономної</a:t>
            </a:r>
            <a:r>
              <a:rPr lang="ru-RU" sz="2000" dirty="0"/>
              <a:t> </a:t>
            </a:r>
            <a:r>
              <a:rPr lang="ru-RU" sz="2000" dirty="0" err="1"/>
              <a:t>роботи</a:t>
            </a:r>
            <a:r>
              <a:rPr lang="ru-RU" sz="2000" dirty="0" smtClean="0"/>
              <a:t>.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7170" name="Picture 2" descr="Планшетні ноутбуки та планше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283" y="2924944"/>
            <a:ext cx="5715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5013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53</Words>
  <Application>Microsoft Office PowerPoint</Application>
  <PresentationFormat>Экран (4:3)</PresentationFormat>
  <Paragraphs>10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Dell</dc:creator>
  <cp:lastModifiedBy>user</cp:lastModifiedBy>
  <cp:revision>5</cp:revision>
  <dcterms:created xsi:type="dcterms:W3CDTF">2021-10-19T16:20:55Z</dcterms:created>
  <dcterms:modified xsi:type="dcterms:W3CDTF">2024-01-27T17:11:34Z</dcterms:modified>
</cp:coreProperties>
</file>