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d8a29837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d8a2983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d8a29837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d8a29837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d8a29837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d8a29837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d8a29837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d8a29837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d8a29837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d8a29837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572000" y="464650"/>
            <a:ext cx="5007300" cy="205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Уильям МакКинли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29 января 1843 - 14 сентября 1901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75" y="129650"/>
            <a:ext cx="3938351" cy="488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00" y="463275"/>
            <a:ext cx="4009500" cy="17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Герман Холлерит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29 февраля 1860 - 17 ноября 1929</a:t>
            </a:r>
            <a:endParaRPr sz="16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50" y="152400"/>
            <a:ext cx="363003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855950" y="463275"/>
            <a:ext cx="2133900" cy="4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Одна из табуляционных машин, которые были использованы в 1890 году для переписи населения</a:t>
            </a:r>
            <a:endParaRPr sz="16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00" y="144900"/>
            <a:ext cx="6480250" cy="48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72000" y="472425"/>
            <a:ext cx="44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/>
              <a:t>Одна из перфокарт, которые использовал табулятор Холлерита</a:t>
            </a:r>
            <a:endParaRPr sz="16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50" y="1554225"/>
            <a:ext cx="7494325" cy="33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572000" y="46330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Механизм записи информации на перфокарту</a:t>
            </a:r>
            <a:endParaRPr sz="162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8400"/>
            <a:ext cx="5710325" cy="38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0" y="4541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/>
              <a:t>Коммутационная панель IBM 402</a:t>
            </a:r>
            <a:endParaRPr sz="16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9275"/>
            <a:ext cx="5082432" cy="381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