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a46bd7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a46bd7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a46bd7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0a46bd7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0a46bd7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0a46bd7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a46bd7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a46bd7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a46bd7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a46bd7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a46bd7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a46bd7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a46bd7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a46bd7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a46bd7b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a46bd7b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0a46bd7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0a46bd7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0a46bd7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0a46bd7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a46bd7b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a46bd7b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0" y="44541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Говард Эйкен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6959" cy="41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0" y="44541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Архитектура фон Неймана</a:t>
            </a:r>
            <a:endParaRPr sz="16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3497" cy="41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0" y="4462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Узкое место архитектуры фон Неймана</a:t>
            </a:r>
            <a:endParaRPr sz="16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75" y="113700"/>
            <a:ext cx="3197251" cy="47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0" y="44542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Томас Уотсон</a:t>
            </a:r>
            <a:endParaRPr sz="1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67199" cy="41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0" y="4452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IBM Mark-1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" y="108925"/>
            <a:ext cx="6213294" cy="414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0" y="44541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Код на перфокарте для Mark-1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0" y="109100"/>
            <a:ext cx="3628314" cy="483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0" y="44542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Гарвардская архитектура</a:t>
            </a:r>
            <a:endParaRPr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21652" cy="41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0" y="44542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Роберт Оппенгеймер</a:t>
            </a:r>
            <a:endParaRPr sz="16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4496" cy="4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0" y="44542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Джон фон Нейман</a:t>
            </a:r>
            <a:endParaRPr sz="16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7925" cy="45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0" y="44455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ENIAC</a:t>
            </a:r>
            <a:endParaRPr sz="2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18528" cy="41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0" y="44541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Пожалуй, первые программисты</a:t>
            </a:r>
            <a:endParaRPr sz="16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50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