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ABFE0-5B31-6A20-468E-BA8A851F5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883AB0-EDEC-BCBF-4DDF-DA93FE130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29E6D-7CF4-47CA-CD66-1721D253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B4A-7384-4F32-89DC-506E838968C5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30266-6165-4FE2-8581-B7672D54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CC5DD-9F59-349E-35BB-94B1234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1C3F-003C-4532-A960-35230C7E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00CD3-10C2-4346-3026-C7CBECC9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28F60B-A7D4-CD66-0D4C-774DEFEDB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540F6-54BE-BF16-0AB6-11EC3D37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B4A-7384-4F32-89DC-506E838968C5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66AFE-1C2A-5C8B-4368-2BE4652C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DF63B-3CEC-9BE6-B70D-FDB56A83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1C3F-003C-4532-A960-35230C7E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54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F24AC9-2A3C-ACAE-BF7A-7718C45BD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9BD9A1-7AA0-68B4-7846-F36DDD761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ABE23-FA77-9B47-EA52-B91295B8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B4A-7384-4F32-89DC-506E838968C5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C71ED-3C74-84D6-0308-10B7ABF7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B9287-5F03-4C02-C188-405A531C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1C3F-003C-4532-A960-35230C7E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1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0E9B1-CB72-D2DD-B905-F5A799C5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21E38-7370-5A39-C402-3EBD9F18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B9CB4-BC9F-14D2-4164-DBA1F1AA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B4A-7384-4F32-89DC-506E838968C5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BF5BD-4F2F-8B60-A8F3-CF7F1310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76C6D-47C0-F9F7-5156-B3C943ED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1C3F-003C-4532-A960-35230C7E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78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7BBB6-AEEF-96B0-CE84-69B9BACC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A85C3-D73F-F4C5-6DDB-F44BBC214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5EBA8-6A92-E61B-EF42-69E61036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B4A-7384-4F32-89DC-506E838968C5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5A9DD-18F4-4A58-CA73-342AB6C4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52E49-7328-05C3-EB30-2B82D650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1C3F-003C-4532-A960-35230C7E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0CE8C-A523-5194-094C-8C53F441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B1EA1-5C7F-0215-E461-3125CAB61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308A9F-FF4C-9E67-ED9B-6923B6A1A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14F604-17B1-1494-395F-FA7203F6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B4A-7384-4F32-89DC-506E838968C5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AD3BE-C710-F382-28BD-54EA274F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7E90F-0DE9-E607-93D8-5B0AAA00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1C3F-003C-4532-A960-35230C7E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9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3EBE1-F74A-E6A3-0C1C-551F0160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49422-4A07-00F7-C7EC-BD0BB25A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D7298-6D7A-8A6A-B842-CA9192579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C48118-5E59-1A18-7072-CCAA059F4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473277-039A-7D6E-5B9C-621A0D017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63B742-59A3-063C-1D01-07C888CF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B4A-7384-4F32-89DC-506E838968C5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52EB6-D412-1321-31BB-B869E69D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0CD40A-A1B8-4FDE-3908-0AAB4FDE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1C3F-003C-4532-A960-35230C7E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7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6AD4A-01E6-EF3C-BF84-C3374AE6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253289-1B83-1123-95DA-DFECDD4D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B4A-7384-4F32-89DC-506E838968C5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0B5688-28A8-6EDD-1827-747E4843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93CE99-772F-0B30-A03E-3E18A8E1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1C3F-003C-4532-A960-35230C7E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4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9A71BD-D1D5-0337-FF99-FAF9BAFF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B4A-7384-4F32-89DC-506E838968C5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FFB07A-D1BE-3959-949D-C0AA5E50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A776A7-CB71-261E-25D2-8DCD8514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1C3F-003C-4532-A960-35230C7E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04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673FC-4546-50AB-2E32-E659DF96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58DE0-14CB-BE14-3090-830D7C95E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30AE1-62E7-38D1-6EB6-CDE4D9C03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2FAA6-2FBC-39CE-06E9-95CE9236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B4A-7384-4F32-89DC-506E838968C5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96868-4458-A061-40A7-C957A4BC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76E3A8-D804-43AE-DEB0-304C078F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1C3F-003C-4532-A960-35230C7E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8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954D2-D559-CA26-3A7A-0679688A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6D6FF-46BD-BF76-6F5E-966821820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E0729-EA62-4FDE-F858-5C9915CDD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1C068-13BD-2516-0041-7D40D01D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9B4A-7384-4F32-89DC-506E838968C5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2CF797-69AD-EA09-4BFB-7EB9014E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9DB315-D4A4-80BB-48B3-B8EFECB8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1C3F-003C-4532-A960-35230C7E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1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8C2F12-9A7A-DE2F-B59A-2426437A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4E2DA-608D-DD6A-629B-95535264F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6E7AD-E500-DE5B-ABBA-E109D25D3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99B4A-7384-4F32-89DC-506E838968C5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DEAE5-7914-17F9-A782-4F4FFE198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44BDF-32C1-2BE3-9497-C721496E1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DB1C3F-003C-4532-A960-35230C7E3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0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ctually-cashew-8f4.notion.site/AI-77027785b107408d9ad13d0b6e2ecf5d?pvs=4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4F0823-656F-08F4-8AB9-C603F682B74F}"/>
              </a:ext>
            </a:extLst>
          </p:cNvPr>
          <p:cNvSpPr txBox="1"/>
          <p:nvPr/>
        </p:nvSpPr>
        <p:spPr>
          <a:xfrm>
            <a:off x="371191" y="1028343"/>
            <a:ext cx="110633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1. </a:t>
            </a:r>
            <a:r>
              <a:rPr lang="ko-KR" altLang="en-US" sz="1400" dirty="0" err="1"/>
              <a:t>노션</a:t>
            </a:r>
            <a:r>
              <a:rPr lang="ko-KR" altLang="en-US" sz="1400" dirty="0"/>
              <a:t> - 수업 관련된 전반적인 내용</a:t>
            </a:r>
          </a:p>
          <a:p>
            <a:r>
              <a:rPr lang="ko-KR" altLang="en-US" sz="1400" dirty="0"/>
              <a:t> 	</a:t>
            </a:r>
            <a:r>
              <a:rPr lang="ko-KR" altLang="en-US" sz="1400" dirty="0">
                <a:hlinkClick r:id="rId2"/>
              </a:rPr>
              <a:t>https://actually-cashew-8f4.notion.site/AI-77027785b107408d9ad13d0b6e2ecf5d?pvs=4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2. 아나콘다 설치</a:t>
            </a:r>
          </a:p>
          <a:p>
            <a:r>
              <a:rPr lang="ko-KR" altLang="en-US" sz="1400" dirty="0"/>
              <a:t>	https://docs.google.com/presentation/d/1zFfVgOwP_iq0Vo3B5yAVcwJFhzbKbhK_28XaY2uWfN0/edit?usp=sharing</a:t>
            </a:r>
          </a:p>
          <a:p>
            <a:endParaRPr lang="ko-KR" altLang="en-US" sz="1400" dirty="0"/>
          </a:p>
          <a:p>
            <a:r>
              <a:rPr lang="ko-KR" altLang="en-US" sz="1400" dirty="0"/>
              <a:t>3. 수업 관련</a:t>
            </a:r>
          </a:p>
          <a:p>
            <a:r>
              <a:rPr lang="ko-KR" altLang="en-US" sz="1400" dirty="0"/>
              <a:t>	3-1) </a:t>
            </a:r>
            <a:r>
              <a:rPr lang="ko-KR" altLang="en-US" sz="1400" dirty="0" err="1"/>
              <a:t>Python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		* 일별 수업 내용 : https://docs.google.com/spreadsheets/d/1DeiN2c3I4n_aT8na1Aa8AGRaUmxvMaYj-1KN-ku-FiM/edit?usp=sharing</a:t>
            </a:r>
          </a:p>
          <a:p>
            <a:r>
              <a:rPr lang="ko-KR" altLang="en-US" sz="1400" dirty="0"/>
              <a:t>		* PPT  :  https://docs.google.com/presentation/d/1kI2CFa_z78DAVb4wt7gCZLV8XnpZQ8gSZz2G_FQprJo/edit?usp=sharing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242416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좌민혜</dc:creator>
  <cp:lastModifiedBy>좌민혜</cp:lastModifiedBy>
  <cp:revision>1</cp:revision>
  <dcterms:created xsi:type="dcterms:W3CDTF">2025-02-10T13:24:12Z</dcterms:created>
  <dcterms:modified xsi:type="dcterms:W3CDTF">2025-02-10T13:26:44Z</dcterms:modified>
</cp:coreProperties>
</file>