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512"/>
  </p:normalViewPr>
  <p:slideViewPr>
    <p:cSldViewPr snapToGrid="0">
      <p:cViewPr varScale="1">
        <p:scale>
          <a:sx n="128" d="100"/>
          <a:sy n="128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E2BF-F7F1-4986-A829-A1ADE287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BB70-A431-87EC-6302-4C4FDD8A8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FC31-EE36-8F1F-A788-E51EC972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A541-728D-8F3D-0F2B-908A09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6EDF-03D2-D75C-94D0-381D4DA6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CD75-76AE-F463-3C7B-12211844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238E-F135-DEAB-8228-440522E58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E538-7417-088E-6B51-D14B843B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B635-636E-EE2B-3303-73E9009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2E48-A8DB-D278-5A95-AB478E99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80450-D726-3B2E-7849-6AC20F77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632B-35BB-F374-8B22-5DA102651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F791-63AC-760E-723D-F0EDDC52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2187-17CE-01D0-60D3-E540E93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77F3-E8A9-4971-7A87-E0F957BF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23C7-AF5D-731E-5941-7B6413D2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95B4-5615-4BC1-1652-3405315A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29E5-92BB-2073-A39C-C39D1AF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5935-1795-BEFB-6114-416458F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7CAF-B730-F975-027A-AA840AD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CBD0-33A8-DAED-E299-DF41571D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D209-F877-2EC9-D25F-FF83B194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C768-2EEE-B749-A3AE-5DE51004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01F7-2657-2FD4-5B5C-A3AC450E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D3E0-4662-1EF9-1465-2F125996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D89F-6026-22C5-C3EE-99E97B7A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AFAE-7A5B-02B6-95C8-8B210FC8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FDA03-16D0-40C0-92B0-7080F77A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9656F-3740-B5D5-557A-AFD21A71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4EA32-4C65-AE35-2D99-92578CF2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6434-A32D-9840-E3FF-676885DD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5BD1-47DC-59EA-14F6-E1832205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8368-E4F0-B7E9-3497-24ABA8E4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D2C0C-BA8B-73D2-EA76-BD9E655D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8817-0900-A31F-A5BA-6B0FFFDC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80E29-829A-3E43-07E5-36DF0701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90098-30B4-042B-7E14-A351E05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5AF50-2FBD-81FD-BF84-627FA6F0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29787-3568-12E9-4DCE-D6BAA567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C985-8D90-21A8-9E42-2E197B9E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E67E9-D0A2-9E1D-1A44-212C7150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137D4-D333-1073-2A49-E5CBF2A1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464B-C8F9-D42A-4FB9-C24DCFB5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9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F4DF1-B894-C942-82E2-BA1A088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F36C9-D823-5F97-7FC6-88F3E882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C1F8E-857B-DCC2-2E8A-7E94EEF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9D3-CD1D-E8F2-890A-5D9B498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5273-42BD-1098-181D-06196CD9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81F9-398C-0F8A-A443-1833B1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9A0C2-179F-353B-A4E5-DB3776B0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20B0-141C-2353-3B9B-EC70AA6D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09AB-0B36-793C-8BD6-E2A6A7D9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A905-7D89-6663-60F0-12C6595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C95FB-272F-AA76-D2D9-D94D22155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B8AE5-2128-E426-AC35-38E1E28A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E3E1-DC6C-843C-B478-233D33B3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881-38BA-6964-91D3-6A6FC0AF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8842-925B-D111-2F1D-23E6B369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BD102-4F2D-CE0F-D579-8796BFDA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10FC-E3C6-7745-4647-3BAD847F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97D1-B022-DAFD-109A-265E1319F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A299-AA39-1D48-B36B-98352D05670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7DDB-C2A0-571B-A8F1-B3C274430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16E6-6834-A2B7-2510-2DFF147A1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7FE93-AB9D-A84B-A1B6-A18A865C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FF72-D62D-BDCC-293A-D323720F7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6D5F6-3176-FB09-203F-189069441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89F3-4388-ACC9-FB2A-73DC144E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for 1 extra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651A-5BE3-96CB-5545-A8096975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2312277"/>
            <a:ext cx="7611762" cy="41200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</a:rPr>
              <a:t>when</a:t>
            </a:r>
            <a:r>
              <a:rPr lang="en-US" dirty="0"/>
              <a:t>: Monday, February 6, 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4"/>
                </a:solidFill>
              </a:rPr>
              <a:t>where</a:t>
            </a:r>
            <a:r>
              <a:rPr lang="en-US" dirty="0"/>
              <a:t>: </a:t>
            </a:r>
            <a:r>
              <a:rPr lang="en-US" dirty="0" err="1"/>
              <a:t>Kanbar</a:t>
            </a:r>
            <a:r>
              <a:rPr lang="en-US" dirty="0"/>
              <a:t> 107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In Search of Wellbeing: Dismantling Oppression and Charting New Futures</a:t>
            </a:r>
          </a:p>
          <a:p>
            <a:pPr>
              <a:lnSpc>
                <a:spcPct val="120000"/>
              </a:lnSpc>
            </a:pPr>
            <a:r>
              <a:rPr lang="en-US" dirty="0"/>
              <a:t>Professor </a:t>
            </a:r>
            <a:r>
              <a:rPr lang="en-US" dirty="0">
                <a:solidFill>
                  <a:srgbClr val="00B050"/>
                </a:solidFill>
              </a:rPr>
              <a:t>Jasmine Mena</a:t>
            </a:r>
            <a:r>
              <a:rPr lang="en-US" dirty="0"/>
              <a:t>, Bucknell University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Endowed Chair candidate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 earn </a:t>
            </a:r>
            <a:r>
              <a:rPr lang="en-US" dirty="0">
                <a:solidFill>
                  <a:schemeClr val="accent1"/>
                </a:solidFill>
              </a:rPr>
              <a:t>1 extra credit </a:t>
            </a:r>
            <a:r>
              <a:rPr lang="en-US" dirty="0"/>
              <a:t>for attending this talk or reading and reflecting on a paper by Prof. Mena!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attend the talk (sign-up sheet)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submit a short 250-word evaluation OR reflection on Prof. Mena’s talk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submission on Canvas (due Feb 12, midnight)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8D343-0156-C84F-75BB-4DE195E2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890" y="2090123"/>
            <a:ext cx="2824542" cy="43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9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opportunity for 1 extra 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Abhilasha Kumar</dc:creator>
  <cp:lastModifiedBy>Abhilasha Kumar</cp:lastModifiedBy>
  <cp:revision>1</cp:revision>
  <dcterms:created xsi:type="dcterms:W3CDTF">2023-02-02T15:59:03Z</dcterms:created>
  <dcterms:modified xsi:type="dcterms:W3CDTF">2023-02-02T15:59:10Z</dcterms:modified>
</cp:coreProperties>
</file>