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6FD4-2035-4563-BC2C-70940F52097D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5A06-F86C-4182-9DA4-73043472A59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00808"/>
            <a:ext cx="868521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reihandform 14"/>
          <p:cNvSpPr/>
          <p:nvPr/>
        </p:nvSpPr>
        <p:spPr>
          <a:xfrm>
            <a:off x="3203848" y="2204864"/>
            <a:ext cx="1171738" cy="269688"/>
          </a:xfrm>
          <a:custGeom>
            <a:avLst/>
            <a:gdLst>
              <a:gd name="connsiteX0" fmla="*/ 2035834 w 2035834"/>
              <a:gd name="connsiteY0" fmla="*/ 629728 h 629728"/>
              <a:gd name="connsiteX1" fmla="*/ 1552755 w 2035834"/>
              <a:gd name="connsiteY1" fmla="*/ 198407 h 629728"/>
              <a:gd name="connsiteX2" fmla="*/ 1043796 w 2035834"/>
              <a:gd name="connsiteY2" fmla="*/ 25879 h 629728"/>
              <a:gd name="connsiteX3" fmla="*/ 508958 w 2035834"/>
              <a:gd name="connsiteY3" fmla="*/ 43131 h 629728"/>
              <a:gd name="connsiteX4" fmla="*/ 181155 w 2035834"/>
              <a:gd name="connsiteY4" fmla="*/ 172528 h 629728"/>
              <a:gd name="connsiteX5" fmla="*/ 0 w 2035834"/>
              <a:gd name="connsiteY5" fmla="*/ 293297 h 62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834" h="629728">
                <a:moveTo>
                  <a:pt x="2035834" y="629728"/>
                </a:moveTo>
                <a:cubicBezTo>
                  <a:pt x="1876964" y="464388"/>
                  <a:pt x="1718095" y="299048"/>
                  <a:pt x="1552755" y="198407"/>
                </a:cubicBezTo>
                <a:cubicBezTo>
                  <a:pt x="1387415" y="97766"/>
                  <a:pt x="1217762" y="51758"/>
                  <a:pt x="1043796" y="25879"/>
                </a:cubicBezTo>
                <a:cubicBezTo>
                  <a:pt x="869830" y="0"/>
                  <a:pt x="652731" y="18690"/>
                  <a:pt x="508958" y="43131"/>
                </a:cubicBezTo>
                <a:cubicBezTo>
                  <a:pt x="365185" y="67572"/>
                  <a:pt x="265981" y="130834"/>
                  <a:pt x="181155" y="172528"/>
                </a:cubicBezTo>
                <a:cubicBezTo>
                  <a:pt x="96329" y="214222"/>
                  <a:pt x="38819" y="268856"/>
                  <a:pt x="0" y="293297"/>
                </a:cubicBezTo>
              </a:path>
            </a:pathLst>
          </a:cu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</cp:revision>
  <dcterms:created xsi:type="dcterms:W3CDTF">2017-10-25T15:22:02Z</dcterms:created>
  <dcterms:modified xsi:type="dcterms:W3CDTF">2017-10-25T15:33:04Z</dcterms:modified>
</cp:coreProperties>
</file>