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79612" y="1237436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79612" y="236865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427984" y="836712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" name="Gerade Verbindung mit Pfeil 10"/>
          <p:cNvCxnSpPr>
            <a:stCxn id="4" idx="6"/>
            <a:endCxn id="8" idx="2"/>
          </p:cNvCxnSpPr>
          <p:nvPr/>
        </p:nvCxnSpPr>
        <p:spPr>
          <a:xfrm flipV="1">
            <a:off x="1920142" y="1289201"/>
            <a:ext cx="2507842" cy="4007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 flipV="1">
            <a:off x="1920142" y="1289201"/>
            <a:ext cx="2507842" cy="1531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56" idx="2"/>
          </p:cNvCxnSpPr>
          <p:nvPr/>
        </p:nvCxnSpPr>
        <p:spPr>
          <a:xfrm>
            <a:off x="5268514" y="1289201"/>
            <a:ext cx="2021350" cy="931227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289864" y="1767939"/>
            <a:ext cx="840530" cy="904977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4427984" y="2740047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48" name="Gerade Verbindung mit Pfeil 47"/>
          <p:cNvCxnSpPr>
            <a:stCxn id="4" idx="6"/>
            <a:endCxn id="33" idx="2"/>
          </p:cNvCxnSpPr>
          <p:nvPr/>
        </p:nvCxnSpPr>
        <p:spPr>
          <a:xfrm>
            <a:off x="1920142" y="1689925"/>
            <a:ext cx="2507842" cy="1502611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33" idx="2"/>
          </p:cNvCxnSpPr>
          <p:nvPr/>
        </p:nvCxnSpPr>
        <p:spPr>
          <a:xfrm>
            <a:off x="1920142" y="2821147"/>
            <a:ext cx="2507842" cy="371389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3" idx="6"/>
            <a:endCxn id="56" idx="2"/>
          </p:cNvCxnSpPr>
          <p:nvPr/>
        </p:nvCxnSpPr>
        <p:spPr>
          <a:xfrm flipV="1">
            <a:off x="5268514" y="2220428"/>
            <a:ext cx="2021350" cy="972108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540625" y="2003425"/>
          <a:ext cx="334963" cy="485775"/>
        </p:xfrm>
        <a:graphic>
          <a:graphicData uri="http://schemas.openxmlformats.org/presentationml/2006/ole">
            <p:oleObj spid="_x0000_s1039" name="Formel" r:id="rId3" imgW="139680" imgH="2030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2591780" y="3820167"/>
            <a:ext cx="840530" cy="9049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832140" y="3820167"/>
            <a:ext cx="840530" cy="904977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stCxn id="23" idx="7"/>
            <a:endCxn id="8" idx="2"/>
          </p:cNvCxnSpPr>
          <p:nvPr/>
        </p:nvCxnSpPr>
        <p:spPr>
          <a:xfrm flipV="1">
            <a:off x="3309217" y="1289201"/>
            <a:ext cx="1118767" cy="2663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3" idx="7"/>
            <a:endCxn id="33" idx="3"/>
          </p:cNvCxnSpPr>
          <p:nvPr/>
        </p:nvCxnSpPr>
        <p:spPr>
          <a:xfrm flipV="1">
            <a:off x="3309217" y="3512493"/>
            <a:ext cx="1241860" cy="440205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7"/>
            <a:endCxn id="56" idx="3"/>
          </p:cNvCxnSpPr>
          <p:nvPr/>
        </p:nvCxnSpPr>
        <p:spPr>
          <a:xfrm flipV="1">
            <a:off x="6549577" y="2540385"/>
            <a:ext cx="863380" cy="1412313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227138" y="1528763"/>
          <a:ext cx="554037" cy="325437"/>
        </p:xfrm>
        <a:graphic>
          <a:graphicData uri="http://schemas.openxmlformats.org/presentationml/2006/ole">
            <p:oleObj spid="_x0000_s1044" name="Formel" r:id="rId4" imgW="368280" imgH="215640" progId="Equation.3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1211263" y="2684463"/>
          <a:ext cx="608012" cy="322262"/>
        </p:xfrm>
        <a:graphic>
          <a:graphicData uri="http://schemas.openxmlformats.org/presentationml/2006/ole">
            <p:oleObj spid="_x0000_s1045" name="Formel" r:id="rId5" imgW="406080" imgH="215640" progId="Equation.3">
              <p:embed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2483768" y="3212976"/>
          <a:ext cx="989013" cy="323850"/>
        </p:xfrm>
        <a:graphic>
          <a:graphicData uri="http://schemas.openxmlformats.org/presentationml/2006/ole">
            <p:oleObj spid="_x0000_s1049" name="Formel" r:id="rId6" imgW="660240" imgH="215640" progId="Equation.3">
              <p:embed/>
            </p:oleObj>
          </a:graphicData>
        </a:graphic>
      </p:graphicFrame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2411760" y="1124744"/>
          <a:ext cx="1122363" cy="323850"/>
        </p:xfrm>
        <a:graphic>
          <a:graphicData uri="http://schemas.openxmlformats.org/presentationml/2006/ole">
            <p:oleObj spid="_x0000_s1051" name="Formel" r:id="rId7" imgW="749160" imgH="215640" progId="Equation.3">
              <p:embed/>
            </p:oleObj>
          </a:graphicData>
        </a:graphic>
      </p:graphicFrame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2480643" y="1628800"/>
          <a:ext cx="1011237" cy="323850"/>
        </p:xfrm>
        <a:graphic>
          <a:graphicData uri="http://schemas.openxmlformats.org/presentationml/2006/ole">
            <p:oleObj spid="_x0000_s1052" name="Formel" r:id="rId8" imgW="672840" imgH="215640" progId="Equation.3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4697661" y="1052736"/>
          <a:ext cx="306387" cy="433387"/>
        </p:xfrm>
        <a:graphic>
          <a:graphicData uri="http://schemas.openxmlformats.org/presentationml/2006/ole">
            <p:oleObj spid="_x0000_s1054" name="Formel" r:id="rId9" imgW="152280" imgH="215640" progId="Equation.3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699792" y="4077072"/>
          <a:ext cx="636588" cy="357187"/>
        </p:xfrm>
        <a:graphic>
          <a:graphicData uri="http://schemas.openxmlformats.org/presentationml/2006/ole">
            <p:oleObj spid="_x0000_s1058" name="Formel" r:id="rId10" imgW="317160" imgH="177480" progId="Equation.3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5940152" y="4077072"/>
          <a:ext cx="636588" cy="357188"/>
        </p:xfrm>
        <a:graphic>
          <a:graphicData uri="http://schemas.openxmlformats.org/presentationml/2006/ole">
            <p:oleObj spid="_x0000_s1059" name="Formel" r:id="rId11" imgW="317160" imgH="177480" progId="Equation.3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4672013" y="2968625"/>
          <a:ext cx="331787" cy="433388"/>
        </p:xfrm>
        <a:graphic>
          <a:graphicData uri="http://schemas.openxmlformats.org/presentationml/2006/ole">
            <p:oleObj spid="_x0000_s1061" name="Formel" r:id="rId12" imgW="1648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38</cp:revision>
  <dcterms:created xsi:type="dcterms:W3CDTF">2017-04-10T14:18:18Z</dcterms:created>
  <dcterms:modified xsi:type="dcterms:W3CDTF">2017-04-17T21:07:28Z</dcterms:modified>
</cp:coreProperties>
</file>