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23928" y="213285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" name="Ellipse 4"/>
          <p:cNvSpPr/>
          <p:nvPr/>
        </p:nvSpPr>
        <p:spPr>
          <a:xfrm>
            <a:off x="3923928" y="105273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6" name="Gerade Verbindung mit Pfeil 5"/>
          <p:cNvCxnSpPr>
            <a:stCxn id="4" idx="0"/>
            <a:endCxn id="5" idx="4"/>
          </p:cNvCxnSpPr>
          <p:nvPr/>
        </p:nvCxnSpPr>
        <p:spPr>
          <a:xfrm flipV="1">
            <a:off x="4204105" y="165605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11" idx="0"/>
            <a:endCxn id="4" idx="4"/>
          </p:cNvCxnSpPr>
          <p:nvPr/>
        </p:nvCxnSpPr>
        <p:spPr>
          <a:xfrm flipV="1">
            <a:off x="4204105" y="273617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321297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4" name="Gerade Verbindung mit Pfeil 13"/>
          <p:cNvCxnSpPr>
            <a:stCxn id="15" idx="0"/>
            <a:endCxn id="11" idx="4"/>
          </p:cNvCxnSpPr>
          <p:nvPr/>
        </p:nvCxnSpPr>
        <p:spPr>
          <a:xfrm flipV="1">
            <a:off x="4204105" y="381629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923928" y="429309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2518" y="4536716"/>
            <a:ext cx="1714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429000"/>
            <a:ext cx="1619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2993" y="234888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268760"/>
            <a:ext cx="1428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005064"/>
            <a:ext cx="1714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893318"/>
            <a:ext cx="161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844824"/>
            <a:ext cx="171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2017-04-28T11:38:53Z</dcterms:created>
  <dcterms:modified xsi:type="dcterms:W3CDTF">2017-05-09T12:34:26Z</dcterms:modified>
</cp:coreProperties>
</file>