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442E-CABB-4F10-9918-F5F7D25336FF}" type="datetimeFigureOut">
              <a:rPr lang="de-DE" smtClean="0"/>
              <a:pPr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84F7-8444-4C40-9339-1EC959143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55776" y="213285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" name="Ellipse 4"/>
          <p:cNvSpPr/>
          <p:nvPr/>
        </p:nvSpPr>
        <p:spPr>
          <a:xfrm>
            <a:off x="2555776" y="105273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6" name="Gerade Verbindung mit Pfeil 5"/>
          <p:cNvCxnSpPr>
            <a:stCxn id="4" idx="0"/>
            <a:endCxn id="5" idx="4"/>
          </p:cNvCxnSpPr>
          <p:nvPr/>
        </p:nvCxnSpPr>
        <p:spPr>
          <a:xfrm flipV="1">
            <a:off x="2835953" y="165605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11" idx="0"/>
            <a:endCxn id="4" idx="4"/>
          </p:cNvCxnSpPr>
          <p:nvPr/>
        </p:nvCxnSpPr>
        <p:spPr>
          <a:xfrm flipV="1">
            <a:off x="2835953" y="273617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555776" y="321297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4" name="Gerade Verbindung mit Pfeil 13"/>
          <p:cNvCxnSpPr>
            <a:stCxn id="15" idx="0"/>
            <a:endCxn id="11" idx="4"/>
          </p:cNvCxnSpPr>
          <p:nvPr/>
        </p:nvCxnSpPr>
        <p:spPr>
          <a:xfrm flipV="1">
            <a:off x="2835953" y="381629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555776" y="429309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66" y="4536716"/>
            <a:ext cx="1714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429000"/>
            <a:ext cx="1619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4841" y="234888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1268760"/>
            <a:ext cx="1428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005064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2912368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1844824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llipse 15"/>
          <p:cNvSpPr/>
          <p:nvPr/>
        </p:nvSpPr>
        <p:spPr>
          <a:xfrm>
            <a:off x="3723615" y="213285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7" name="Ellipse 16"/>
          <p:cNvSpPr/>
          <p:nvPr/>
        </p:nvSpPr>
        <p:spPr>
          <a:xfrm>
            <a:off x="3723615" y="321297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22400" y="429309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9" name="Ellipse 18"/>
          <p:cNvSpPr/>
          <p:nvPr/>
        </p:nvSpPr>
        <p:spPr>
          <a:xfrm>
            <a:off x="4932040" y="321297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0" name="Ellipse 19"/>
          <p:cNvSpPr/>
          <p:nvPr/>
        </p:nvSpPr>
        <p:spPr>
          <a:xfrm>
            <a:off x="4932040" y="4293096"/>
            <a:ext cx="560353" cy="6033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21" name="Gerade Verbindung mit Pfeil 20"/>
          <p:cNvCxnSpPr>
            <a:stCxn id="4" idx="6"/>
            <a:endCxn id="16" idx="2"/>
          </p:cNvCxnSpPr>
          <p:nvPr/>
        </p:nvCxnSpPr>
        <p:spPr>
          <a:xfrm>
            <a:off x="3116129" y="2434515"/>
            <a:ext cx="607486" cy="0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6"/>
            <a:endCxn id="17" idx="2"/>
          </p:cNvCxnSpPr>
          <p:nvPr/>
        </p:nvCxnSpPr>
        <p:spPr>
          <a:xfrm>
            <a:off x="3116129" y="3514635"/>
            <a:ext cx="607486" cy="0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6"/>
            <a:endCxn id="18" idx="2"/>
          </p:cNvCxnSpPr>
          <p:nvPr/>
        </p:nvCxnSpPr>
        <p:spPr>
          <a:xfrm>
            <a:off x="3116129" y="4594755"/>
            <a:ext cx="606271" cy="0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7" idx="6"/>
            <a:endCxn id="19" idx="2"/>
          </p:cNvCxnSpPr>
          <p:nvPr/>
        </p:nvCxnSpPr>
        <p:spPr>
          <a:xfrm>
            <a:off x="4283968" y="3514635"/>
            <a:ext cx="648072" cy="0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6" idx="6"/>
            <a:endCxn id="19" idx="1"/>
          </p:cNvCxnSpPr>
          <p:nvPr/>
        </p:nvCxnSpPr>
        <p:spPr>
          <a:xfrm>
            <a:off x="4283968" y="2434515"/>
            <a:ext cx="730134" cy="866815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8" idx="6"/>
            <a:endCxn id="20" idx="2"/>
          </p:cNvCxnSpPr>
          <p:nvPr/>
        </p:nvCxnSpPr>
        <p:spPr>
          <a:xfrm>
            <a:off x="4282753" y="4594755"/>
            <a:ext cx="649287" cy="0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9" idx="4"/>
            <a:endCxn id="20" idx="0"/>
          </p:cNvCxnSpPr>
          <p:nvPr/>
        </p:nvCxnSpPr>
        <p:spPr>
          <a:xfrm>
            <a:off x="5212217" y="3816294"/>
            <a:ext cx="0" cy="476802"/>
          </a:xfrm>
          <a:prstGeom prst="straightConnector1">
            <a:avLst/>
          </a:prstGeom>
          <a:ln w="2032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60007" y="3212976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0000" y="4221088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6592" y="2276872"/>
            <a:ext cx="213360" cy="3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3356992"/>
            <a:ext cx="205740" cy="3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23928" y="4437112"/>
            <a:ext cx="21336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1580" y="3356992"/>
            <a:ext cx="190500" cy="31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93960" y="4437112"/>
            <a:ext cx="198120" cy="31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55776" y="4005064"/>
            <a:ext cx="1714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55776" y="2893318"/>
            <a:ext cx="161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55776" y="1844824"/>
            <a:ext cx="171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47864" y="2152800"/>
            <a:ext cx="15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29955" y="3212976"/>
            <a:ext cx="161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347864" y="4294800"/>
            <a:ext cx="142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</cp:revision>
  <dcterms:created xsi:type="dcterms:W3CDTF">2017-04-28T11:38:53Z</dcterms:created>
  <dcterms:modified xsi:type="dcterms:W3CDTF">2017-05-09T12:43:15Z</dcterms:modified>
</cp:coreProperties>
</file>