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24.04.2017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24.04.2017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24.04.2017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24.04.2017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24.04.2017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24.04.2017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24.04.2017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24.04.2017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24.04.2017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24.04.2017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AC1D-9997-403A-A28A-7ECD0E710AD8}" type="datetimeFigureOut">
              <a:rPr lang="de-DE" smtClean="0"/>
              <a:pPr/>
              <a:t>24.04.2017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2FAF-42A2-45FC-A8A5-31290D5FD79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AC1D-9997-403A-A28A-7ECD0E710AD8}" type="datetimeFigureOut">
              <a:rPr lang="de-DE" smtClean="0"/>
              <a:pPr/>
              <a:t>24.04.2017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2FAF-42A2-45FC-A8A5-31290D5FD798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27584" y="909040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547344" y="5486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</a:t>
            </a:r>
            <a:r>
              <a:rPr lang="de-DE" dirty="0" smtClean="0"/>
              <a:t>ithout</a:t>
            </a:r>
            <a:r>
              <a:rPr lang="de-DE" dirty="0" smtClean="0"/>
              <a:t>  </a:t>
            </a:r>
            <a:r>
              <a:rPr lang="de-DE" dirty="0" smtClean="0"/>
              <a:t>bias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1475656" y="1916832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2195736" y="2924944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3228744" y="1166400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2267744" y="1700808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6156176" y="5486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</a:t>
            </a:r>
            <a:r>
              <a:rPr lang="de-DE" dirty="0" smtClean="0"/>
              <a:t>ith</a:t>
            </a:r>
            <a:r>
              <a:rPr lang="de-DE" dirty="0" smtClean="0"/>
              <a:t>  </a:t>
            </a:r>
            <a:r>
              <a:rPr lang="de-DE" dirty="0" smtClean="0"/>
              <a:t>bias</a:t>
            </a:r>
            <a:endParaRPr lang="de-DE" dirty="0"/>
          </a:p>
        </p:txBody>
      </p:sp>
      <p:sp>
        <p:nvSpPr>
          <p:cNvPr id="32" name="Ellipse 31"/>
          <p:cNvSpPr/>
          <p:nvPr/>
        </p:nvSpPr>
        <p:spPr>
          <a:xfrm>
            <a:off x="1619672" y="2492896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/>
          <p:cNvSpPr/>
          <p:nvPr/>
        </p:nvSpPr>
        <p:spPr>
          <a:xfrm>
            <a:off x="1043608" y="2132856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/>
          <p:cNvSpPr/>
          <p:nvPr/>
        </p:nvSpPr>
        <p:spPr>
          <a:xfrm>
            <a:off x="1691680" y="3356992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/>
          <p:cNvSpPr/>
          <p:nvPr/>
        </p:nvSpPr>
        <p:spPr>
          <a:xfrm>
            <a:off x="1187624" y="2636912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/>
          <p:cNvSpPr/>
          <p:nvPr/>
        </p:nvSpPr>
        <p:spPr>
          <a:xfrm>
            <a:off x="1494000" y="1412776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/>
          <p:cNvSpPr/>
          <p:nvPr/>
        </p:nvSpPr>
        <p:spPr>
          <a:xfrm>
            <a:off x="2699792" y="1916832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/>
          <p:cNvSpPr/>
          <p:nvPr/>
        </p:nvSpPr>
        <p:spPr>
          <a:xfrm>
            <a:off x="2843808" y="1340768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38"/>
          <p:cNvSpPr/>
          <p:nvPr/>
        </p:nvSpPr>
        <p:spPr>
          <a:xfrm>
            <a:off x="2987824" y="2420888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/>
          <p:cNvSpPr/>
          <p:nvPr/>
        </p:nvSpPr>
        <p:spPr>
          <a:xfrm>
            <a:off x="2195736" y="1124744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40"/>
          <p:cNvSpPr/>
          <p:nvPr/>
        </p:nvSpPr>
        <p:spPr>
          <a:xfrm>
            <a:off x="3275856" y="2996952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5292080" y="909040"/>
            <a:ext cx="2880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/>
          <p:cNvSpPr/>
          <p:nvPr/>
        </p:nvSpPr>
        <p:spPr>
          <a:xfrm>
            <a:off x="5940152" y="1916832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/>
        </p:nvSpPr>
        <p:spPr>
          <a:xfrm>
            <a:off x="6660232" y="2924944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/>
          <p:cNvSpPr/>
          <p:nvPr/>
        </p:nvSpPr>
        <p:spPr>
          <a:xfrm>
            <a:off x="7693240" y="1166400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/>
          <p:cNvSpPr/>
          <p:nvPr/>
        </p:nvSpPr>
        <p:spPr>
          <a:xfrm>
            <a:off x="6732240" y="1700808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/>
          <p:cNvSpPr/>
          <p:nvPr/>
        </p:nvSpPr>
        <p:spPr>
          <a:xfrm>
            <a:off x="6084168" y="2492896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/>
          <p:cNvSpPr/>
          <p:nvPr/>
        </p:nvSpPr>
        <p:spPr>
          <a:xfrm>
            <a:off x="5508104" y="2132856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/>
          <p:cNvSpPr/>
          <p:nvPr/>
        </p:nvSpPr>
        <p:spPr>
          <a:xfrm>
            <a:off x="6156176" y="3356992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/>
          <p:cNvSpPr/>
          <p:nvPr/>
        </p:nvSpPr>
        <p:spPr>
          <a:xfrm>
            <a:off x="5652120" y="2636912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/>
          <p:cNvSpPr/>
          <p:nvPr/>
        </p:nvSpPr>
        <p:spPr>
          <a:xfrm>
            <a:off x="5958000" y="1411200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/>
          <p:cNvSpPr/>
          <p:nvPr/>
        </p:nvSpPr>
        <p:spPr>
          <a:xfrm>
            <a:off x="7164288" y="1916832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Ellipse 52"/>
          <p:cNvSpPr/>
          <p:nvPr/>
        </p:nvSpPr>
        <p:spPr>
          <a:xfrm>
            <a:off x="7308304" y="1340768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Ellipse 53"/>
          <p:cNvSpPr/>
          <p:nvPr/>
        </p:nvSpPr>
        <p:spPr>
          <a:xfrm>
            <a:off x="7452320" y="2420888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/>
          <p:cNvSpPr/>
          <p:nvPr/>
        </p:nvSpPr>
        <p:spPr>
          <a:xfrm>
            <a:off x="6660232" y="1124744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/>
          <p:cNvSpPr/>
          <p:nvPr/>
        </p:nvSpPr>
        <p:spPr>
          <a:xfrm>
            <a:off x="7740352" y="2996952"/>
            <a:ext cx="216024" cy="2160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8" name="Gerade Verbindung 57"/>
          <p:cNvCxnSpPr/>
          <p:nvPr/>
        </p:nvCxnSpPr>
        <p:spPr>
          <a:xfrm>
            <a:off x="6084168" y="908720"/>
            <a:ext cx="1512168" cy="295232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971600" y="908720"/>
            <a:ext cx="1512168" cy="2952328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</cp:revision>
  <dcterms:created xsi:type="dcterms:W3CDTF">2017-04-11T12:00:44Z</dcterms:created>
  <dcterms:modified xsi:type="dcterms:W3CDTF">2017-04-24T07:28:30Z</dcterms:modified>
</cp:coreProperties>
</file>