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08.10.2017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08.10.2017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08.10.2017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08.10.2017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08.10.2017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08.10.2017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08.10.2017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08.10.2017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08.10.2017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08.10.2017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08.10.2017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2BD22-FD72-4F76-969C-05EE4E7A381B}" type="datetimeFigureOut">
              <a:rPr lang="de-DE" smtClean="0"/>
              <a:pPr/>
              <a:t>08.10.2017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6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22.png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23" Type="http://schemas.openxmlformats.org/officeDocument/2006/relationships/image" Target="../media/image21.png"/><Relationship Id="rId10" Type="http://schemas.openxmlformats.org/officeDocument/2006/relationships/oleObject" Target="../embeddings/oleObject8.bin"/><Relationship Id="rId19" Type="http://schemas.openxmlformats.org/officeDocument/2006/relationships/oleObject" Target="../embeddings/oleObject17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899592" y="1103861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899592" y="1858009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899592" y="2612156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899592" y="4572939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/>
          <p:cNvCxnSpPr>
            <a:stCxn id="4" idx="6"/>
            <a:endCxn id="8" idx="2"/>
          </p:cNvCxnSpPr>
          <p:nvPr/>
        </p:nvCxnSpPr>
        <p:spPr>
          <a:xfrm>
            <a:off x="1459945" y="1405520"/>
            <a:ext cx="663783" cy="13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1179769" y="3284984"/>
            <a:ext cx="0" cy="120600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7324015" y="1673554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38" name="Ellipse 37"/>
          <p:cNvSpPr/>
          <p:nvPr/>
        </p:nvSpPr>
        <p:spPr>
          <a:xfrm>
            <a:off x="7324015" y="2420888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39" name="Ellipse 38"/>
          <p:cNvSpPr/>
          <p:nvPr/>
        </p:nvSpPr>
        <p:spPr>
          <a:xfrm>
            <a:off x="7324015" y="3833794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130" name="Gerade Verbindung 129"/>
          <p:cNvCxnSpPr/>
          <p:nvPr/>
        </p:nvCxnSpPr>
        <p:spPr>
          <a:xfrm>
            <a:off x="7604815" y="3117600"/>
            <a:ext cx="0" cy="648000"/>
          </a:xfrm>
          <a:prstGeom prst="line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069975" y="1243013"/>
          <a:ext cx="247650" cy="304800"/>
        </p:xfrm>
        <a:graphic>
          <a:graphicData uri="http://schemas.openxmlformats.org/presentationml/2006/ole">
            <p:oleObj spid="_x0000_s1027" name="Formel" r:id="rId3" imgW="164880" imgH="20304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079500" y="1998663"/>
          <a:ext cx="247650" cy="304800"/>
        </p:xfrm>
        <a:graphic>
          <a:graphicData uri="http://schemas.openxmlformats.org/presentationml/2006/ole">
            <p:oleObj spid="_x0000_s1028" name="Formel" r:id="rId4" imgW="164880" imgH="20304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1079500" y="2790825"/>
          <a:ext cx="247650" cy="323850"/>
        </p:xfrm>
        <a:graphic>
          <a:graphicData uri="http://schemas.openxmlformats.org/presentationml/2006/ole">
            <p:oleObj spid="_x0000_s1029" name="Formel" r:id="rId5" imgW="164880" imgH="215640" progId="Equation.3">
              <p:embed/>
            </p:oleObj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1089025" y="4714875"/>
          <a:ext cx="266700" cy="342900"/>
        </p:xfrm>
        <a:graphic>
          <a:graphicData uri="http://schemas.openxmlformats.org/presentationml/2006/ole">
            <p:oleObj spid="_x0000_s1035" name="Formel" r:id="rId6" imgW="177480" imgH="228600" progId="Equation.3">
              <p:embed/>
            </p:oleObj>
          </a:graphicData>
        </a:graphic>
      </p:graphicFrame>
      <p:graphicFrame>
        <p:nvGraphicFramePr>
          <p:cNvPr id="1037" name="Object 13"/>
          <p:cNvGraphicFramePr>
            <a:graphicFrameLocks noChangeAspect="1"/>
          </p:cNvGraphicFramePr>
          <p:nvPr/>
        </p:nvGraphicFramePr>
        <p:xfrm>
          <a:off x="7492702" y="1800225"/>
          <a:ext cx="247650" cy="304800"/>
        </p:xfrm>
        <a:graphic>
          <a:graphicData uri="http://schemas.openxmlformats.org/presentationml/2006/ole">
            <p:oleObj spid="_x0000_s1037" name="Formel" r:id="rId7" imgW="164880" imgH="203040" progId="Equation.3">
              <p:embed/>
            </p:oleObj>
          </a:graphicData>
        </a:graphic>
      </p:graphicFrame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7491413" y="2574925"/>
          <a:ext cx="247650" cy="304800"/>
        </p:xfrm>
        <a:graphic>
          <a:graphicData uri="http://schemas.openxmlformats.org/presentationml/2006/ole">
            <p:oleObj spid="_x0000_s1038" name="Formel" r:id="rId8" imgW="164880" imgH="203040" progId="Equation.3">
              <p:embed/>
            </p:oleObj>
          </a:graphicData>
        </a:graphic>
      </p:graphicFrame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7500938" y="3968750"/>
          <a:ext cx="247650" cy="342900"/>
        </p:xfrm>
        <a:graphic>
          <a:graphicData uri="http://schemas.openxmlformats.org/presentationml/2006/ole">
            <p:oleObj spid="_x0000_s1039" name="Formel" r:id="rId9" imgW="164880" imgH="228600" progId="Equation.3">
              <p:embed/>
            </p:oleObj>
          </a:graphicData>
        </a:graphic>
      </p:graphicFrame>
      <p:sp>
        <p:nvSpPr>
          <p:cNvPr id="8" name="Ellipse 7"/>
          <p:cNvSpPr/>
          <p:nvPr/>
        </p:nvSpPr>
        <p:spPr>
          <a:xfrm>
            <a:off x="2123728" y="1105200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33" name="Ellipse 32"/>
          <p:cNvSpPr/>
          <p:nvPr/>
        </p:nvSpPr>
        <p:spPr>
          <a:xfrm>
            <a:off x="2123728" y="1857600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34" name="Ellipse 33"/>
          <p:cNvSpPr/>
          <p:nvPr/>
        </p:nvSpPr>
        <p:spPr>
          <a:xfrm>
            <a:off x="2123728" y="2613600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36" name="Ellipse 35"/>
          <p:cNvSpPr/>
          <p:nvPr/>
        </p:nvSpPr>
        <p:spPr>
          <a:xfrm>
            <a:off x="2123728" y="4572000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2233042" y="1233488"/>
          <a:ext cx="342900" cy="323850"/>
        </p:xfrm>
        <a:graphic>
          <a:graphicData uri="http://schemas.openxmlformats.org/presentationml/2006/ole">
            <p:oleObj spid="_x0000_s1031" name="Formel" r:id="rId10" imgW="228600" imgH="215640" progId="Equation.3">
              <p:embed/>
            </p:oleObj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2245742" y="1989138"/>
          <a:ext cx="342900" cy="323850"/>
        </p:xfrm>
        <a:graphic>
          <a:graphicData uri="http://schemas.openxmlformats.org/presentationml/2006/ole">
            <p:oleObj spid="_x0000_s1032" name="Formel" r:id="rId11" imgW="228600" imgH="215640" progId="Equation.3">
              <p:embed/>
            </p:oleObj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2245742" y="2790825"/>
          <a:ext cx="342900" cy="323850"/>
        </p:xfrm>
        <a:graphic>
          <a:graphicData uri="http://schemas.openxmlformats.org/presentationml/2006/ole">
            <p:oleObj spid="_x0000_s1033" name="Formel" r:id="rId12" imgW="228600" imgH="215640" progId="Equation.3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2216150" y="4679950"/>
          <a:ext cx="438150" cy="342900"/>
        </p:xfrm>
        <a:graphic>
          <a:graphicData uri="http://schemas.openxmlformats.org/presentationml/2006/ole">
            <p:oleObj spid="_x0000_s1034" name="Formel" r:id="rId13" imgW="291960" imgH="228600" progId="Equation.3">
              <p:embed/>
            </p:oleObj>
          </a:graphicData>
        </a:graphic>
      </p:graphicFrame>
      <p:cxnSp>
        <p:nvCxnSpPr>
          <p:cNvPr id="71" name="Gerade Verbindung 70"/>
          <p:cNvCxnSpPr/>
          <p:nvPr/>
        </p:nvCxnSpPr>
        <p:spPr>
          <a:xfrm>
            <a:off x="2393768" y="3284984"/>
            <a:ext cx="0" cy="120600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lipse 84"/>
          <p:cNvSpPr/>
          <p:nvPr/>
        </p:nvSpPr>
        <p:spPr>
          <a:xfrm>
            <a:off x="3291567" y="1105200"/>
            <a:ext cx="560353" cy="60331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86" name="Ellipse 85"/>
          <p:cNvSpPr/>
          <p:nvPr/>
        </p:nvSpPr>
        <p:spPr>
          <a:xfrm>
            <a:off x="3291567" y="1857600"/>
            <a:ext cx="560353" cy="60331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88" name="Ellipse 87"/>
          <p:cNvSpPr/>
          <p:nvPr/>
        </p:nvSpPr>
        <p:spPr>
          <a:xfrm>
            <a:off x="3291567" y="2613600"/>
            <a:ext cx="560353" cy="60331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89" name="Ellipse 88"/>
          <p:cNvSpPr/>
          <p:nvPr/>
        </p:nvSpPr>
        <p:spPr>
          <a:xfrm>
            <a:off x="3291567" y="4572000"/>
            <a:ext cx="560353" cy="60331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90" name="Object 7"/>
          <p:cNvGraphicFramePr>
            <a:graphicFrameLocks noChangeAspect="1"/>
          </p:cNvGraphicFramePr>
          <p:nvPr/>
        </p:nvGraphicFramePr>
        <p:xfrm>
          <a:off x="3403030" y="1233488"/>
          <a:ext cx="342900" cy="323850"/>
        </p:xfrm>
        <a:graphic>
          <a:graphicData uri="http://schemas.openxmlformats.org/presentationml/2006/ole">
            <p:oleObj spid="_x0000_s1044" name="Formel" r:id="rId14" imgW="228600" imgH="215640" progId="Equation.3">
              <p:embed/>
            </p:oleObj>
          </a:graphicData>
        </a:graphic>
      </p:graphicFrame>
      <p:graphicFrame>
        <p:nvGraphicFramePr>
          <p:cNvPr id="91" name="Object 8"/>
          <p:cNvGraphicFramePr>
            <a:graphicFrameLocks noChangeAspect="1"/>
          </p:cNvGraphicFramePr>
          <p:nvPr/>
        </p:nvGraphicFramePr>
        <p:xfrm>
          <a:off x="3414713" y="1989138"/>
          <a:ext cx="342900" cy="323850"/>
        </p:xfrm>
        <a:graphic>
          <a:graphicData uri="http://schemas.openxmlformats.org/presentationml/2006/ole">
            <p:oleObj spid="_x0000_s1045" name="Formel" r:id="rId15" imgW="228600" imgH="215640" progId="Equation.3">
              <p:embed/>
            </p:oleObj>
          </a:graphicData>
        </a:graphic>
      </p:graphicFrame>
      <p:graphicFrame>
        <p:nvGraphicFramePr>
          <p:cNvPr id="93" name="Object 9"/>
          <p:cNvGraphicFramePr>
            <a:graphicFrameLocks noChangeAspect="1"/>
          </p:cNvGraphicFramePr>
          <p:nvPr/>
        </p:nvGraphicFramePr>
        <p:xfrm>
          <a:off x="3414713" y="2790825"/>
          <a:ext cx="342900" cy="323850"/>
        </p:xfrm>
        <a:graphic>
          <a:graphicData uri="http://schemas.openxmlformats.org/presentationml/2006/ole">
            <p:oleObj spid="_x0000_s1046" name="Formel" r:id="rId16" imgW="228600" imgH="215640" progId="Equation.3">
              <p:embed/>
            </p:oleObj>
          </a:graphicData>
        </a:graphic>
      </p:graphicFrame>
      <p:graphicFrame>
        <p:nvGraphicFramePr>
          <p:cNvPr id="94" name="Object 10"/>
          <p:cNvGraphicFramePr>
            <a:graphicFrameLocks noChangeAspect="1"/>
          </p:cNvGraphicFramePr>
          <p:nvPr/>
        </p:nvGraphicFramePr>
        <p:xfrm>
          <a:off x="3374455" y="4679950"/>
          <a:ext cx="457200" cy="342900"/>
        </p:xfrm>
        <a:graphic>
          <a:graphicData uri="http://schemas.openxmlformats.org/presentationml/2006/ole">
            <p:oleObj spid="_x0000_s1047" name="Formel" r:id="rId17" imgW="304560" imgH="228600" progId="Equation.3">
              <p:embed/>
            </p:oleObj>
          </a:graphicData>
        </a:graphic>
      </p:graphicFrame>
      <p:cxnSp>
        <p:nvCxnSpPr>
          <p:cNvPr id="96" name="Gerade Verbindung 95"/>
          <p:cNvCxnSpPr/>
          <p:nvPr/>
        </p:nvCxnSpPr>
        <p:spPr>
          <a:xfrm>
            <a:off x="3561607" y="3284984"/>
            <a:ext cx="0" cy="120600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Ellipse 98"/>
          <p:cNvSpPr/>
          <p:nvPr/>
        </p:nvSpPr>
        <p:spPr>
          <a:xfrm>
            <a:off x="6151886" y="1105200"/>
            <a:ext cx="560353" cy="6033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100" name="Ellipse 99"/>
          <p:cNvSpPr/>
          <p:nvPr/>
        </p:nvSpPr>
        <p:spPr>
          <a:xfrm>
            <a:off x="6151886" y="1857600"/>
            <a:ext cx="560353" cy="6033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102" name="Ellipse 101"/>
          <p:cNvSpPr/>
          <p:nvPr/>
        </p:nvSpPr>
        <p:spPr>
          <a:xfrm>
            <a:off x="6151886" y="2613600"/>
            <a:ext cx="560353" cy="6033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103" name="Ellipse 102"/>
          <p:cNvSpPr/>
          <p:nvPr/>
        </p:nvSpPr>
        <p:spPr>
          <a:xfrm>
            <a:off x="6151886" y="4572000"/>
            <a:ext cx="560353" cy="6033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105" name="Object 7"/>
          <p:cNvGraphicFramePr>
            <a:graphicFrameLocks noChangeAspect="1"/>
          </p:cNvGraphicFramePr>
          <p:nvPr/>
        </p:nvGraphicFramePr>
        <p:xfrm>
          <a:off x="6270625" y="1233488"/>
          <a:ext cx="323850" cy="323850"/>
        </p:xfrm>
        <a:graphic>
          <a:graphicData uri="http://schemas.openxmlformats.org/presentationml/2006/ole">
            <p:oleObj spid="_x0000_s1048" name="Formel" r:id="rId18" imgW="215640" imgH="215640" progId="Equation.3">
              <p:embed/>
            </p:oleObj>
          </a:graphicData>
        </a:graphic>
      </p:graphicFrame>
      <p:graphicFrame>
        <p:nvGraphicFramePr>
          <p:cNvPr id="106" name="Object 8"/>
          <p:cNvGraphicFramePr>
            <a:graphicFrameLocks noChangeAspect="1"/>
          </p:cNvGraphicFramePr>
          <p:nvPr/>
        </p:nvGraphicFramePr>
        <p:xfrm>
          <a:off x="6273800" y="1989138"/>
          <a:ext cx="342900" cy="323850"/>
        </p:xfrm>
        <a:graphic>
          <a:graphicData uri="http://schemas.openxmlformats.org/presentationml/2006/ole">
            <p:oleObj spid="_x0000_s1049" name="Formel" r:id="rId19" imgW="228600" imgH="215640" progId="Equation.3">
              <p:embed/>
            </p:oleObj>
          </a:graphicData>
        </a:graphic>
      </p:graphicFrame>
      <p:graphicFrame>
        <p:nvGraphicFramePr>
          <p:cNvPr id="107" name="Object 9"/>
          <p:cNvGraphicFramePr>
            <a:graphicFrameLocks noChangeAspect="1"/>
          </p:cNvGraphicFramePr>
          <p:nvPr/>
        </p:nvGraphicFramePr>
        <p:xfrm>
          <a:off x="6273800" y="2790825"/>
          <a:ext cx="342900" cy="323850"/>
        </p:xfrm>
        <a:graphic>
          <a:graphicData uri="http://schemas.openxmlformats.org/presentationml/2006/ole">
            <p:oleObj spid="_x0000_s1050" name="Formel" r:id="rId20" imgW="228600" imgH="215640" progId="Equation.3">
              <p:embed/>
            </p:oleObj>
          </a:graphicData>
        </a:graphic>
      </p:graphicFrame>
      <p:graphicFrame>
        <p:nvGraphicFramePr>
          <p:cNvPr id="109" name="Object 10"/>
          <p:cNvGraphicFramePr>
            <a:graphicFrameLocks noChangeAspect="1"/>
          </p:cNvGraphicFramePr>
          <p:nvPr/>
        </p:nvGraphicFramePr>
        <p:xfrm>
          <a:off x="6246813" y="4738688"/>
          <a:ext cx="395287" cy="296862"/>
        </p:xfrm>
        <a:graphic>
          <a:graphicData uri="http://schemas.openxmlformats.org/presentationml/2006/ole">
            <p:oleObj spid="_x0000_s1051" name="Formel" r:id="rId21" imgW="304560" imgH="228600" progId="Equation.3">
              <p:embed/>
            </p:oleObj>
          </a:graphicData>
        </a:graphic>
      </p:graphicFrame>
      <p:cxnSp>
        <p:nvCxnSpPr>
          <p:cNvPr id="110" name="Gerade Verbindung 109"/>
          <p:cNvCxnSpPr/>
          <p:nvPr/>
        </p:nvCxnSpPr>
        <p:spPr>
          <a:xfrm>
            <a:off x="6421926" y="3284984"/>
            <a:ext cx="0" cy="1206000"/>
          </a:xfrm>
          <a:prstGeom prst="line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" idx="6"/>
            <a:endCxn id="33" idx="2"/>
          </p:cNvCxnSpPr>
          <p:nvPr/>
        </p:nvCxnSpPr>
        <p:spPr>
          <a:xfrm>
            <a:off x="1459945" y="1405520"/>
            <a:ext cx="663783" cy="753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4" idx="6"/>
            <a:endCxn id="34" idx="2"/>
          </p:cNvCxnSpPr>
          <p:nvPr/>
        </p:nvCxnSpPr>
        <p:spPr>
          <a:xfrm>
            <a:off x="1459945" y="1405520"/>
            <a:ext cx="663783" cy="1509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" idx="6"/>
            <a:endCxn id="36" idx="2"/>
          </p:cNvCxnSpPr>
          <p:nvPr/>
        </p:nvCxnSpPr>
        <p:spPr>
          <a:xfrm>
            <a:off x="1459945" y="1405520"/>
            <a:ext cx="663783" cy="34681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5" idx="6"/>
            <a:endCxn id="8" idx="2"/>
          </p:cNvCxnSpPr>
          <p:nvPr/>
        </p:nvCxnSpPr>
        <p:spPr>
          <a:xfrm flipV="1">
            <a:off x="1459945" y="1406859"/>
            <a:ext cx="663783" cy="75280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5" idx="6"/>
            <a:endCxn id="33" idx="2"/>
          </p:cNvCxnSpPr>
          <p:nvPr/>
        </p:nvCxnSpPr>
        <p:spPr>
          <a:xfrm flipV="1">
            <a:off x="1459945" y="2159259"/>
            <a:ext cx="663783" cy="40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5" idx="6"/>
            <a:endCxn id="34" idx="2"/>
          </p:cNvCxnSpPr>
          <p:nvPr/>
        </p:nvCxnSpPr>
        <p:spPr>
          <a:xfrm>
            <a:off x="1459945" y="2159668"/>
            <a:ext cx="663783" cy="755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5" idx="6"/>
            <a:endCxn id="36" idx="2"/>
          </p:cNvCxnSpPr>
          <p:nvPr/>
        </p:nvCxnSpPr>
        <p:spPr>
          <a:xfrm>
            <a:off x="1459945" y="2159668"/>
            <a:ext cx="663783" cy="2713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6" idx="6"/>
            <a:endCxn id="8" idx="2"/>
          </p:cNvCxnSpPr>
          <p:nvPr/>
        </p:nvCxnSpPr>
        <p:spPr>
          <a:xfrm flipV="1">
            <a:off x="1459945" y="1406859"/>
            <a:ext cx="663783" cy="1506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6" idx="6"/>
            <a:endCxn id="34" idx="2"/>
          </p:cNvCxnSpPr>
          <p:nvPr/>
        </p:nvCxnSpPr>
        <p:spPr>
          <a:xfrm>
            <a:off x="1459945" y="2913815"/>
            <a:ext cx="663783" cy="14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stCxn id="6" idx="6"/>
            <a:endCxn id="33" idx="2"/>
          </p:cNvCxnSpPr>
          <p:nvPr/>
        </p:nvCxnSpPr>
        <p:spPr>
          <a:xfrm flipV="1">
            <a:off x="1459945" y="2159259"/>
            <a:ext cx="663783" cy="754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stCxn id="6" idx="6"/>
            <a:endCxn id="36" idx="2"/>
          </p:cNvCxnSpPr>
          <p:nvPr/>
        </p:nvCxnSpPr>
        <p:spPr>
          <a:xfrm>
            <a:off x="1459945" y="2913815"/>
            <a:ext cx="663783" cy="1959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stCxn id="7" idx="6"/>
            <a:endCxn id="8" idx="2"/>
          </p:cNvCxnSpPr>
          <p:nvPr/>
        </p:nvCxnSpPr>
        <p:spPr>
          <a:xfrm flipV="1">
            <a:off x="1459945" y="1406859"/>
            <a:ext cx="663783" cy="3467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7" idx="6"/>
            <a:endCxn id="33" idx="2"/>
          </p:cNvCxnSpPr>
          <p:nvPr/>
        </p:nvCxnSpPr>
        <p:spPr>
          <a:xfrm flipV="1">
            <a:off x="1459945" y="2159259"/>
            <a:ext cx="663783" cy="27153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stCxn id="7" idx="6"/>
            <a:endCxn id="34" idx="2"/>
          </p:cNvCxnSpPr>
          <p:nvPr/>
        </p:nvCxnSpPr>
        <p:spPr>
          <a:xfrm flipV="1">
            <a:off x="1459945" y="2915259"/>
            <a:ext cx="663783" cy="19593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>
            <a:stCxn id="7" idx="6"/>
            <a:endCxn id="36" idx="2"/>
          </p:cNvCxnSpPr>
          <p:nvPr/>
        </p:nvCxnSpPr>
        <p:spPr>
          <a:xfrm flipV="1">
            <a:off x="1459945" y="4873659"/>
            <a:ext cx="663783" cy="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stCxn id="8" idx="6"/>
            <a:endCxn id="85" idx="2"/>
          </p:cNvCxnSpPr>
          <p:nvPr/>
        </p:nvCxnSpPr>
        <p:spPr>
          <a:xfrm>
            <a:off x="2684081" y="1406859"/>
            <a:ext cx="6074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>
            <a:stCxn id="8" idx="6"/>
            <a:endCxn id="86" idx="2"/>
          </p:cNvCxnSpPr>
          <p:nvPr/>
        </p:nvCxnSpPr>
        <p:spPr>
          <a:xfrm>
            <a:off x="2684081" y="1406859"/>
            <a:ext cx="607486" cy="752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>
            <a:stCxn id="8" idx="6"/>
            <a:endCxn id="88" idx="2"/>
          </p:cNvCxnSpPr>
          <p:nvPr/>
        </p:nvCxnSpPr>
        <p:spPr>
          <a:xfrm>
            <a:off x="2684081" y="1406859"/>
            <a:ext cx="607486" cy="1508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/>
          <p:cNvCxnSpPr>
            <a:stCxn id="8" idx="6"/>
            <a:endCxn id="89" idx="2"/>
          </p:cNvCxnSpPr>
          <p:nvPr/>
        </p:nvCxnSpPr>
        <p:spPr>
          <a:xfrm>
            <a:off x="2684081" y="1406859"/>
            <a:ext cx="607486" cy="3466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>
            <a:stCxn id="33" idx="6"/>
            <a:endCxn id="85" idx="2"/>
          </p:cNvCxnSpPr>
          <p:nvPr/>
        </p:nvCxnSpPr>
        <p:spPr>
          <a:xfrm flipV="1">
            <a:off x="2684081" y="1406859"/>
            <a:ext cx="607486" cy="752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mit Pfeil 126"/>
          <p:cNvCxnSpPr>
            <a:stCxn id="33" idx="6"/>
            <a:endCxn id="86" idx="2"/>
          </p:cNvCxnSpPr>
          <p:nvPr/>
        </p:nvCxnSpPr>
        <p:spPr>
          <a:xfrm>
            <a:off x="2684081" y="2159259"/>
            <a:ext cx="6074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/>
          <p:cNvCxnSpPr>
            <a:stCxn id="33" idx="6"/>
            <a:endCxn id="88" idx="2"/>
          </p:cNvCxnSpPr>
          <p:nvPr/>
        </p:nvCxnSpPr>
        <p:spPr>
          <a:xfrm>
            <a:off x="2684081" y="2159259"/>
            <a:ext cx="607486" cy="75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/>
          <p:cNvCxnSpPr>
            <a:stCxn id="33" idx="6"/>
            <a:endCxn id="89" idx="2"/>
          </p:cNvCxnSpPr>
          <p:nvPr/>
        </p:nvCxnSpPr>
        <p:spPr>
          <a:xfrm>
            <a:off x="2684081" y="2159259"/>
            <a:ext cx="607486" cy="2714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/>
          <p:cNvCxnSpPr>
            <a:stCxn id="34" idx="6"/>
            <a:endCxn id="85" idx="2"/>
          </p:cNvCxnSpPr>
          <p:nvPr/>
        </p:nvCxnSpPr>
        <p:spPr>
          <a:xfrm flipV="1">
            <a:off x="2684081" y="1406859"/>
            <a:ext cx="607486" cy="1508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/>
          <p:cNvCxnSpPr>
            <a:stCxn id="34" idx="6"/>
            <a:endCxn id="86" idx="2"/>
          </p:cNvCxnSpPr>
          <p:nvPr/>
        </p:nvCxnSpPr>
        <p:spPr>
          <a:xfrm flipV="1">
            <a:off x="2684081" y="2159259"/>
            <a:ext cx="607486" cy="75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/>
          <p:cNvCxnSpPr>
            <a:stCxn id="34" idx="6"/>
            <a:endCxn id="88" idx="2"/>
          </p:cNvCxnSpPr>
          <p:nvPr/>
        </p:nvCxnSpPr>
        <p:spPr>
          <a:xfrm>
            <a:off x="2684081" y="2915259"/>
            <a:ext cx="6074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/>
          <p:cNvCxnSpPr>
            <a:stCxn id="34" idx="6"/>
            <a:endCxn id="89" idx="2"/>
          </p:cNvCxnSpPr>
          <p:nvPr/>
        </p:nvCxnSpPr>
        <p:spPr>
          <a:xfrm>
            <a:off x="2684081" y="2915259"/>
            <a:ext cx="607486" cy="1958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/>
          <p:cNvCxnSpPr>
            <a:stCxn id="36" idx="6"/>
            <a:endCxn id="85" idx="2"/>
          </p:cNvCxnSpPr>
          <p:nvPr/>
        </p:nvCxnSpPr>
        <p:spPr>
          <a:xfrm flipV="1">
            <a:off x="2684081" y="1406859"/>
            <a:ext cx="607486" cy="3466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/>
          <p:cNvCxnSpPr>
            <a:stCxn id="36" idx="6"/>
            <a:endCxn id="86" idx="2"/>
          </p:cNvCxnSpPr>
          <p:nvPr/>
        </p:nvCxnSpPr>
        <p:spPr>
          <a:xfrm flipV="1">
            <a:off x="2684081" y="2159259"/>
            <a:ext cx="607486" cy="2714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mit Pfeil 154"/>
          <p:cNvCxnSpPr>
            <a:endCxn id="88" idx="2"/>
          </p:cNvCxnSpPr>
          <p:nvPr/>
        </p:nvCxnSpPr>
        <p:spPr>
          <a:xfrm flipV="1">
            <a:off x="2699792" y="2915259"/>
            <a:ext cx="591775" cy="1953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/>
          <p:cNvCxnSpPr>
            <a:stCxn id="36" idx="6"/>
            <a:endCxn id="89" idx="2"/>
          </p:cNvCxnSpPr>
          <p:nvPr/>
        </p:nvCxnSpPr>
        <p:spPr>
          <a:xfrm>
            <a:off x="2684081" y="4873659"/>
            <a:ext cx="6074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/>
          <p:cNvCxnSpPr>
            <a:stCxn id="85" idx="6"/>
          </p:cNvCxnSpPr>
          <p:nvPr/>
        </p:nvCxnSpPr>
        <p:spPr>
          <a:xfrm>
            <a:off x="3851920" y="1406859"/>
            <a:ext cx="607486" cy="591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/>
          <p:cNvCxnSpPr>
            <a:stCxn id="85" idx="6"/>
          </p:cNvCxnSpPr>
          <p:nvPr/>
        </p:nvCxnSpPr>
        <p:spPr>
          <a:xfrm>
            <a:off x="3851920" y="1406859"/>
            <a:ext cx="607486" cy="75831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/>
          <p:cNvCxnSpPr>
            <a:stCxn id="85" idx="6"/>
          </p:cNvCxnSpPr>
          <p:nvPr/>
        </p:nvCxnSpPr>
        <p:spPr>
          <a:xfrm>
            <a:off x="3851920" y="1406859"/>
            <a:ext cx="607486" cy="151431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 Verbindung mit Pfeil 182"/>
          <p:cNvCxnSpPr>
            <a:stCxn id="85" idx="6"/>
          </p:cNvCxnSpPr>
          <p:nvPr/>
        </p:nvCxnSpPr>
        <p:spPr>
          <a:xfrm>
            <a:off x="3851920" y="1406859"/>
            <a:ext cx="607486" cy="347271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mit Pfeil 186"/>
          <p:cNvCxnSpPr>
            <a:endCxn id="99" idx="2"/>
          </p:cNvCxnSpPr>
          <p:nvPr/>
        </p:nvCxnSpPr>
        <p:spPr>
          <a:xfrm flipV="1">
            <a:off x="5528689" y="1406859"/>
            <a:ext cx="623197" cy="74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mit Pfeil 188"/>
          <p:cNvCxnSpPr>
            <a:endCxn id="99" idx="2"/>
          </p:cNvCxnSpPr>
          <p:nvPr/>
        </p:nvCxnSpPr>
        <p:spPr>
          <a:xfrm flipV="1">
            <a:off x="5528689" y="1406859"/>
            <a:ext cx="623197" cy="347271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/>
          <p:cNvCxnSpPr>
            <a:endCxn id="99" idx="2"/>
          </p:cNvCxnSpPr>
          <p:nvPr/>
        </p:nvCxnSpPr>
        <p:spPr>
          <a:xfrm flipV="1">
            <a:off x="5528689" y="1406859"/>
            <a:ext cx="623197" cy="151431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>
            <a:endCxn id="99" idx="2"/>
          </p:cNvCxnSpPr>
          <p:nvPr/>
        </p:nvCxnSpPr>
        <p:spPr>
          <a:xfrm flipV="1">
            <a:off x="5528689" y="1406859"/>
            <a:ext cx="623197" cy="75831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/>
          <p:cNvCxnSpPr>
            <a:stCxn id="99" idx="6"/>
            <a:endCxn id="56" idx="2"/>
          </p:cNvCxnSpPr>
          <p:nvPr/>
        </p:nvCxnSpPr>
        <p:spPr>
          <a:xfrm>
            <a:off x="6712239" y="1406859"/>
            <a:ext cx="611776" cy="568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/>
          <p:cNvCxnSpPr>
            <a:stCxn id="99" idx="6"/>
            <a:endCxn id="38" idx="2"/>
          </p:cNvCxnSpPr>
          <p:nvPr/>
        </p:nvCxnSpPr>
        <p:spPr>
          <a:xfrm>
            <a:off x="6712239" y="1406859"/>
            <a:ext cx="611776" cy="1315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/>
          <p:cNvCxnSpPr>
            <a:stCxn id="99" idx="6"/>
            <a:endCxn id="39" idx="2"/>
          </p:cNvCxnSpPr>
          <p:nvPr/>
        </p:nvCxnSpPr>
        <p:spPr>
          <a:xfrm>
            <a:off x="6712239" y="1406859"/>
            <a:ext cx="611776" cy="27285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/>
          <p:cNvCxnSpPr>
            <a:stCxn id="100" idx="6"/>
            <a:endCxn id="56" idx="2"/>
          </p:cNvCxnSpPr>
          <p:nvPr/>
        </p:nvCxnSpPr>
        <p:spPr>
          <a:xfrm flipV="1">
            <a:off x="6712239" y="1975213"/>
            <a:ext cx="611776" cy="184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 Verbindung mit Pfeil 206"/>
          <p:cNvCxnSpPr>
            <a:stCxn id="102" idx="6"/>
            <a:endCxn id="38" idx="2"/>
          </p:cNvCxnSpPr>
          <p:nvPr/>
        </p:nvCxnSpPr>
        <p:spPr>
          <a:xfrm flipV="1">
            <a:off x="6712239" y="2722547"/>
            <a:ext cx="611776" cy="192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mit Pfeil 209"/>
          <p:cNvCxnSpPr>
            <a:stCxn id="100" idx="6"/>
            <a:endCxn id="38" idx="2"/>
          </p:cNvCxnSpPr>
          <p:nvPr/>
        </p:nvCxnSpPr>
        <p:spPr>
          <a:xfrm>
            <a:off x="6712239" y="2159259"/>
            <a:ext cx="611776" cy="5632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 Verbindung mit Pfeil 212"/>
          <p:cNvCxnSpPr>
            <a:stCxn id="100" idx="6"/>
            <a:endCxn id="39" idx="2"/>
          </p:cNvCxnSpPr>
          <p:nvPr/>
        </p:nvCxnSpPr>
        <p:spPr>
          <a:xfrm>
            <a:off x="6712239" y="2159259"/>
            <a:ext cx="611776" cy="19761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mit Pfeil 215"/>
          <p:cNvCxnSpPr>
            <a:stCxn id="102" idx="6"/>
            <a:endCxn id="56" idx="2"/>
          </p:cNvCxnSpPr>
          <p:nvPr/>
        </p:nvCxnSpPr>
        <p:spPr>
          <a:xfrm flipV="1">
            <a:off x="6712239" y="1975213"/>
            <a:ext cx="611776" cy="940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 Verbindung mit Pfeil 218"/>
          <p:cNvCxnSpPr>
            <a:stCxn id="102" idx="6"/>
            <a:endCxn id="39" idx="2"/>
          </p:cNvCxnSpPr>
          <p:nvPr/>
        </p:nvCxnSpPr>
        <p:spPr>
          <a:xfrm>
            <a:off x="6712239" y="2915259"/>
            <a:ext cx="611776" cy="12201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 Verbindung mit Pfeil 221"/>
          <p:cNvCxnSpPr>
            <a:stCxn id="103" idx="6"/>
            <a:endCxn id="56" idx="2"/>
          </p:cNvCxnSpPr>
          <p:nvPr/>
        </p:nvCxnSpPr>
        <p:spPr>
          <a:xfrm flipV="1">
            <a:off x="6712239" y="1975213"/>
            <a:ext cx="611776" cy="2898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rade Verbindung mit Pfeil 226"/>
          <p:cNvCxnSpPr>
            <a:stCxn id="103" idx="6"/>
            <a:endCxn id="38" idx="2"/>
          </p:cNvCxnSpPr>
          <p:nvPr/>
        </p:nvCxnSpPr>
        <p:spPr>
          <a:xfrm flipV="1">
            <a:off x="6712239" y="2722547"/>
            <a:ext cx="611776" cy="2151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Gerade Verbindung mit Pfeil 229"/>
          <p:cNvCxnSpPr>
            <a:stCxn id="103" idx="6"/>
            <a:endCxn id="39" idx="2"/>
          </p:cNvCxnSpPr>
          <p:nvPr/>
        </p:nvCxnSpPr>
        <p:spPr>
          <a:xfrm flipV="1">
            <a:off x="6712239" y="4135453"/>
            <a:ext cx="611776" cy="73820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mit Pfeil 232"/>
          <p:cNvCxnSpPr/>
          <p:nvPr/>
        </p:nvCxnSpPr>
        <p:spPr>
          <a:xfrm>
            <a:off x="4716016" y="1407600"/>
            <a:ext cx="576000" cy="591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mit Pfeil 233"/>
          <p:cNvCxnSpPr/>
          <p:nvPr/>
        </p:nvCxnSpPr>
        <p:spPr>
          <a:xfrm>
            <a:off x="4716016" y="2198947"/>
            <a:ext cx="576000" cy="591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mit Pfeil 234"/>
          <p:cNvCxnSpPr/>
          <p:nvPr/>
        </p:nvCxnSpPr>
        <p:spPr>
          <a:xfrm>
            <a:off x="4716016" y="2924944"/>
            <a:ext cx="576000" cy="591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/>
          <p:cNvCxnSpPr/>
          <p:nvPr/>
        </p:nvCxnSpPr>
        <p:spPr>
          <a:xfrm>
            <a:off x="4716016" y="4869160"/>
            <a:ext cx="576000" cy="591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3635896" y="764704"/>
            <a:ext cx="1228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55576" y="764704"/>
            <a:ext cx="952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" name="Picture 30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7057975" y="1328192"/>
            <a:ext cx="11144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  <a:prstDash val="sysDot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Larissa-Design</vt:lpstr>
      <vt:lpstr>Formel</vt:lpstr>
      <vt:lpstr>Microsoft Formel-Editor 3.0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38</cp:revision>
  <dcterms:created xsi:type="dcterms:W3CDTF">2017-04-10T14:18:18Z</dcterms:created>
  <dcterms:modified xsi:type="dcterms:W3CDTF">2017-10-08T10:08:29Z</dcterms:modified>
</cp:coreProperties>
</file>