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08.10.2017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08.10.2017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08.10.2017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08.10.2017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08.10.2017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08.10.2017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08.10.2017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08.10.2017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08.10.2017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08.10.2017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08.10.2017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2BD22-FD72-4F76-969C-05EE4E7A381B}" type="datetimeFigureOut">
              <a:rPr lang="de-DE" smtClean="0"/>
              <a:pPr/>
              <a:t>08.10.2017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6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4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image" Target="../media/image13.png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971600" y="1103861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971600" y="1858009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971600" y="2612156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971600" y="4572939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4211960" y="1105200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cxnSp>
        <p:nvCxnSpPr>
          <p:cNvPr id="11" name="Gerade Verbindung mit Pfeil 10"/>
          <p:cNvCxnSpPr>
            <a:stCxn id="4" idx="6"/>
            <a:endCxn id="8" idx="2"/>
          </p:cNvCxnSpPr>
          <p:nvPr/>
        </p:nvCxnSpPr>
        <p:spPr>
          <a:xfrm>
            <a:off x="1531953" y="1405520"/>
            <a:ext cx="2680007" cy="13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>
            <a:off x="1251777" y="3284984"/>
            <a:ext cx="0" cy="1206000"/>
          </a:xfrm>
          <a:prstGeom prst="line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5" idx="6"/>
            <a:endCxn id="8" idx="2"/>
          </p:cNvCxnSpPr>
          <p:nvPr/>
        </p:nvCxnSpPr>
        <p:spPr>
          <a:xfrm flipV="1">
            <a:off x="1531953" y="1406859"/>
            <a:ext cx="2680007" cy="7528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6" idx="6"/>
            <a:endCxn id="8" idx="2"/>
          </p:cNvCxnSpPr>
          <p:nvPr/>
        </p:nvCxnSpPr>
        <p:spPr>
          <a:xfrm flipV="1">
            <a:off x="1531953" y="1406859"/>
            <a:ext cx="2680007" cy="15069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7" idx="6"/>
            <a:endCxn id="8" idx="2"/>
          </p:cNvCxnSpPr>
          <p:nvPr/>
        </p:nvCxnSpPr>
        <p:spPr>
          <a:xfrm flipV="1">
            <a:off x="1531953" y="1406859"/>
            <a:ext cx="2680007" cy="3467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8" idx="6"/>
            <a:endCxn id="56" idx="2"/>
          </p:cNvCxnSpPr>
          <p:nvPr/>
        </p:nvCxnSpPr>
        <p:spPr>
          <a:xfrm>
            <a:off x="4772313" y="1406859"/>
            <a:ext cx="2427687" cy="5683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/>
          <p:cNvSpPr/>
          <p:nvPr/>
        </p:nvSpPr>
        <p:spPr>
          <a:xfrm>
            <a:off x="7200000" y="1673554"/>
            <a:ext cx="560353" cy="6033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33" name="Ellipse 32"/>
          <p:cNvSpPr/>
          <p:nvPr/>
        </p:nvSpPr>
        <p:spPr>
          <a:xfrm>
            <a:off x="4211960" y="1857600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34" name="Ellipse 33"/>
          <p:cNvSpPr/>
          <p:nvPr/>
        </p:nvSpPr>
        <p:spPr>
          <a:xfrm>
            <a:off x="4211960" y="2613600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36" name="Ellipse 35"/>
          <p:cNvSpPr/>
          <p:nvPr/>
        </p:nvSpPr>
        <p:spPr>
          <a:xfrm>
            <a:off x="4211960" y="4572000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38" name="Ellipse 37"/>
          <p:cNvSpPr/>
          <p:nvPr/>
        </p:nvSpPr>
        <p:spPr>
          <a:xfrm>
            <a:off x="7200000" y="2420888"/>
            <a:ext cx="560353" cy="6033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39" name="Ellipse 38"/>
          <p:cNvSpPr/>
          <p:nvPr/>
        </p:nvSpPr>
        <p:spPr>
          <a:xfrm>
            <a:off x="7200000" y="3833794"/>
            <a:ext cx="560353" cy="6033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cxnSp>
        <p:nvCxnSpPr>
          <p:cNvPr id="48" name="Gerade Verbindung mit Pfeil 47"/>
          <p:cNvCxnSpPr>
            <a:stCxn id="4" idx="6"/>
            <a:endCxn id="33" idx="2"/>
          </p:cNvCxnSpPr>
          <p:nvPr/>
        </p:nvCxnSpPr>
        <p:spPr>
          <a:xfrm>
            <a:off x="1531953" y="1405520"/>
            <a:ext cx="2680007" cy="753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4" idx="6"/>
            <a:endCxn id="34" idx="2"/>
          </p:cNvCxnSpPr>
          <p:nvPr/>
        </p:nvCxnSpPr>
        <p:spPr>
          <a:xfrm>
            <a:off x="1531953" y="1405520"/>
            <a:ext cx="2680007" cy="1509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4" idx="6"/>
            <a:endCxn id="36" idx="2"/>
          </p:cNvCxnSpPr>
          <p:nvPr/>
        </p:nvCxnSpPr>
        <p:spPr>
          <a:xfrm>
            <a:off x="1531953" y="1405520"/>
            <a:ext cx="2680007" cy="34681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5" idx="6"/>
            <a:endCxn id="33" idx="2"/>
          </p:cNvCxnSpPr>
          <p:nvPr/>
        </p:nvCxnSpPr>
        <p:spPr>
          <a:xfrm flipV="1">
            <a:off x="1531953" y="2159259"/>
            <a:ext cx="2680007" cy="4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5" idx="6"/>
            <a:endCxn id="34" idx="2"/>
          </p:cNvCxnSpPr>
          <p:nvPr/>
        </p:nvCxnSpPr>
        <p:spPr>
          <a:xfrm>
            <a:off x="1531953" y="2159668"/>
            <a:ext cx="2680007" cy="7555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5" idx="6"/>
            <a:endCxn id="36" idx="2"/>
          </p:cNvCxnSpPr>
          <p:nvPr/>
        </p:nvCxnSpPr>
        <p:spPr>
          <a:xfrm>
            <a:off x="1531953" y="2159668"/>
            <a:ext cx="2680007" cy="27139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6" idx="6"/>
            <a:endCxn id="33" idx="2"/>
          </p:cNvCxnSpPr>
          <p:nvPr/>
        </p:nvCxnSpPr>
        <p:spPr>
          <a:xfrm flipV="1">
            <a:off x="1531953" y="2159259"/>
            <a:ext cx="2680007" cy="7545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>
            <a:stCxn id="6" idx="6"/>
            <a:endCxn id="34" idx="2"/>
          </p:cNvCxnSpPr>
          <p:nvPr/>
        </p:nvCxnSpPr>
        <p:spPr>
          <a:xfrm>
            <a:off x="1531953" y="2913815"/>
            <a:ext cx="2680007" cy="14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stCxn id="6" idx="6"/>
            <a:endCxn id="36" idx="2"/>
          </p:cNvCxnSpPr>
          <p:nvPr/>
        </p:nvCxnSpPr>
        <p:spPr>
          <a:xfrm>
            <a:off x="1531953" y="2913815"/>
            <a:ext cx="2680007" cy="19598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>
            <a:stCxn id="7" idx="6"/>
            <a:endCxn id="33" idx="2"/>
          </p:cNvCxnSpPr>
          <p:nvPr/>
        </p:nvCxnSpPr>
        <p:spPr>
          <a:xfrm flipV="1">
            <a:off x="1531953" y="2159259"/>
            <a:ext cx="2680007" cy="27153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>
            <a:stCxn id="7" idx="6"/>
            <a:endCxn id="34" idx="2"/>
          </p:cNvCxnSpPr>
          <p:nvPr/>
        </p:nvCxnSpPr>
        <p:spPr>
          <a:xfrm flipV="1">
            <a:off x="1531953" y="2915259"/>
            <a:ext cx="2680007" cy="19593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>
            <a:stCxn id="7" idx="6"/>
            <a:endCxn id="36" idx="2"/>
          </p:cNvCxnSpPr>
          <p:nvPr/>
        </p:nvCxnSpPr>
        <p:spPr>
          <a:xfrm flipV="1">
            <a:off x="1531953" y="4873659"/>
            <a:ext cx="2680007" cy="9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>
            <a:stCxn id="8" idx="6"/>
            <a:endCxn id="38" idx="2"/>
          </p:cNvCxnSpPr>
          <p:nvPr/>
        </p:nvCxnSpPr>
        <p:spPr>
          <a:xfrm>
            <a:off x="4772313" y="1406859"/>
            <a:ext cx="2427687" cy="13156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>
            <a:stCxn id="8" idx="6"/>
            <a:endCxn id="39" idx="2"/>
          </p:cNvCxnSpPr>
          <p:nvPr/>
        </p:nvCxnSpPr>
        <p:spPr>
          <a:xfrm>
            <a:off x="4772313" y="1406859"/>
            <a:ext cx="2427687" cy="27285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>
            <a:stCxn id="33" idx="6"/>
            <a:endCxn id="56" idx="2"/>
          </p:cNvCxnSpPr>
          <p:nvPr/>
        </p:nvCxnSpPr>
        <p:spPr>
          <a:xfrm flipV="1">
            <a:off x="4772313" y="1975213"/>
            <a:ext cx="2427687" cy="1840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>
            <a:stCxn id="33" idx="6"/>
            <a:endCxn id="38" idx="2"/>
          </p:cNvCxnSpPr>
          <p:nvPr/>
        </p:nvCxnSpPr>
        <p:spPr>
          <a:xfrm>
            <a:off x="4772313" y="2159259"/>
            <a:ext cx="2427687" cy="5632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33" idx="6"/>
            <a:endCxn id="39" idx="2"/>
          </p:cNvCxnSpPr>
          <p:nvPr/>
        </p:nvCxnSpPr>
        <p:spPr>
          <a:xfrm>
            <a:off x="4772313" y="2159259"/>
            <a:ext cx="2427687" cy="19761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>
            <a:stCxn id="34" idx="6"/>
            <a:endCxn id="56" idx="2"/>
          </p:cNvCxnSpPr>
          <p:nvPr/>
        </p:nvCxnSpPr>
        <p:spPr>
          <a:xfrm flipV="1">
            <a:off x="4772313" y="1975213"/>
            <a:ext cx="2427687" cy="9400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>
            <a:stCxn id="34" idx="6"/>
            <a:endCxn id="38" idx="2"/>
          </p:cNvCxnSpPr>
          <p:nvPr/>
        </p:nvCxnSpPr>
        <p:spPr>
          <a:xfrm flipV="1">
            <a:off x="4772313" y="2722547"/>
            <a:ext cx="2427687" cy="1927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/>
          <p:cNvCxnSpPr>
            <a:stCxn id="34" idx="6"/>
            <a:endCxn id="39" idx="2"/>
          </p:cNvCxnSpPr>
          <p:nvPr/>
        </p:nvCxnSpPr>
        <p:spPr>
          <a:xfrm>
            <a:off x="4772313" y="2915259"/>
            <a:ext cx="2427687" cy="12201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/>
          <p:cNvCxnSpPr>
            <a:stCxn id="36" idx="6"/>
            <a:endCxn id="56" idx="2"/>
          </p:cNvCxnSpPr>
          <p:nvPr/>
        </p:nvCxnSpPr>
        <p:spPr>
          <a:xfrm flipV="1">
            <a:off x="4772313" y="1975213"/>
            <a:ext cx="2427687" cy="28984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/>
          <p:cNvCxnSpPr>
            <a:stCxn id="36" idx="6"/>
            <a:endCxn id="38" idx="2"/>
          </p:cNvCxnSpPr>
          <p:nvPr/>
        </p:nvCxnSpPr>
        <p:spPr>
          <a:xfrm flipV="1">
            <a:off x="4772313" y="2722547"/>
            <a:ext cx="2427687" cy="21511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/>
          <p:cNvCxnSpPr>
            <a:stCxn id="36" idx="6"/>
            <a:endCxn id="39" idx="2"/>
          </p:cNvCxnSpPr>
          <p:nvPr/>
        </p:nvCxnSpPr>
        <p:spPr>
          <a:xfrm flipV="1">
            <a:off x="4772313" y="4135453"/>
            <a:ext cx="2427687" cy="7382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129"/>
          <p:cNvCxnSpPr/>
          <p:nvPr/>
        </p:nvCxnSpPr>
        <p:spPr>
          <a:xfrm>
            <a:off x="7480800" y="3117600"/>
            <a:ext cx="0" cy="648000"/>
          </a:xfrm>
          <a:prstGeom prst="line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150938" y="1233488"/>
          <a:ext cx="228600" cy="323850"/>
        </p:xfrm>
        <a:graphic>
          <a:graphicData uri="http://schemas.openxmlformats.org/presentationml/2006/ole">
            <p:oleObj spid="_x0000_s1027" name="Formel" r:id="rId3" imgW="152280" imgH="21564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150938" y="1989138"/>
          <a:ext cx="247650" cy="323850"/>
        </p:xfrm>
        <a:graphic>
          <a:graphicData uri="http://schemas.openxmlformats.org/presentationml/2006/ole">
            <p:oleObj spid="_x0000_s1028" name="Formel" r:id="rId4" imgW="164880" imgH="215640" progId="Equation.3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1150938" y="2781300"/>
          <a:ext cx="247650" cy="342900"/>
        </p:xfrm>
        <a:graphic>
          <a:graphicData uri="http://schemas.openxmlformats.org/presentationml/2006/ole">
            <p:oleObj spid="_x0000_s1029" name="Formel" r:id="rId5" imgW="164880" imgH="228600" progId="Equation.3">
              <p:embed/>
            </p:oleObj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4378325" y="1232942"/>
          <a:ext cx="228600" cy="323850"/>
        </p:xfrm>
        <a:graphic>
          <a:graphicData uri="http://schemas.openxmlformats.org/presentationml/2006/ole">
            <p:oleObj spid="_x0000_s1031" name="Formel" r:id="rId6" imgW="152280" imgH="215640" progId="Equation.3">
              <p:embed/>
            </p:oleObj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4381500" y="1988840"/>
          <a:ext cx="247650" cy="323850"/>
        </p:xfrm>
        <a:graphic>
          <a:graphicData uri="http://schemas.openxmlformats.org/presentationml/2006/ole">
            <p:oleObj spid="_x0000_s1032" name="Formel" r:id="rId7" imgW="164880" imgH="215640" progId="Equation.3">
              <p:embed/>
            </p:oleObj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4381500" y="2780928"/>
          <a:ext cx="247650" cy="342900"/>
        </p:xfrm>
        <a:graphic>
          <a:graphicData uri="http://schemas.openxmlformats.org/presentationml/2006/ole">
            <p:oleObj spid="_x0000_s1033" name="Formel" r:id="rId8" imgW="164880" imgH="228600" progId="Equation.3">
              <p:embed/>
            </p:oleObj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4379913" y="4699000"/>
          <a:ext cx="285750" cy="304800"/>
        </p:xfrm>
        <a:graphic>
          <a:graphicData uri="http://schemas.openxmlformats.org/presentationml/2006/ole">
            <p:oleObj spid="_x0000_s1034" name="Formel" r:id="rId9" imgW="190440" imgH="203040" progId="Equation.3">
              <p:embed/>
            </p:oleObj>
          </a:graphicData>
        </a:graphic>
      </p:graphicFrame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1160463" y="4714875"/>
          <a:ext cx="266700" cy="342900"/>
        </p:xfrm>
        <a:graphic>
          <a:graphicData uri="http://schemas.openxmlformats.org/presentationml/2006/ole">
            <p:oleObj spid="_x0000_s1035" name="Formel" r:id="rId10" imgW="177480" imgH="228600" progId="Equation.3">
              <p:embed/>
            </p:oleObj>
          </a:graphicData>
        </a:graphic>
      </p:graphicFrame>
      <p:graphicFrame>
        <p:nvGraphicFramePr>
          <p:cNvPr id="1037" name="Object 13"/>
          <p:cNvGraphicFramePr>
            <a:graphicFrameLocks noChangeAspect="1"/>
          </p:cNvGraphicFramePr>
          <p:nvPr/>
        </p:nvGraphicFramePr>
        <p:xfrm>
          <a:off x="7354888" y="1790700"/>
          <a:ext cx="247650" cy="323850"/>
        </p:xfrm>
        <a:graphic>
          <a:graphicData uri="http://schemas.openxmlformats.org/presentationml/2006/ole">
            <p:oleObj spid="_x0000_s1037" name="Formel" r:id="rId11" imgW="164880" imgH="215640" progId="Equation.3">
              <p:embed/>
            </p:oleObj>
          </a:graphicData>
        </a:graphic>
      </p:graphicFrame>
      <p:graphicFrame>
        <p:nvGraphicFramePr>
          <p:cNvPr id="1038" name="Object 14"/>
          <p:cNvGraphicFramePr>
            <a:graphicFrameLocks noChangeAspect="1"/>
          </p:cNvGraphicFramePr>
          <p:nvPr/>
        </p:nvGraphicFramePr>
        <p:xfrm>
          <a:off x="7354888" y="2564904"/>
          <a:ext cx="266700" cy="323850"/>
        </p:xfrm>
        <a:graphic>
          <a:graphicData uri="http://schemas.openxmlformats.org/presentationml/2006/ole">
            <p:oleObj spid="_x0000_s1038" name="Formel" r:id="rId12" imgW="177480" imgH="215640" progId="Equation.3">
              <p:embed/>
            </p:oleObj>
          </a:graphicData>
        </a:graphic>
      </p:graphicFrame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7358063" y="3941763"/>
          <a:ext cx="247650" cy="342900"/>
        </p:xfrm>
        <a:graphic>
          <a:graphicData uri="http://schemas.openxmlformats.org/presentationml/2006/ole">
            <p:oleObj spid="_x0000_s1039" name="Formel" r:id="rId13" imgW="164880" imgH="228600" progId="Equation.3">
              <p:embed/>
            </p:oleObj>
          </a:graphicData>
        </a:graphic>
      </p:graphicFrame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55576" y="836712"/>
            <a:ext cx="10096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23928" y="836712"/>
            <a:ext cx="11525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948264" y="1412776"/>
            <a:ext cx="11620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19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771800" y="1124744"/>
            <a:ext cx="2381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20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940152" y="1484784"/>
            <a:ext cx="20002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1" name="Gerade Verbindung 70"/>
          <p:cNvCxnSpPr/>
          <p:nvPr/>
        </p:nvCxnSpPr>
        <p:spPr>
          <a:xfrm>
            <a:off x="4482000" y="3284984"/>
            <a:ext cx="0" cy="1206000"/>
          </a:xfrm>
          <a:prstGeom prst="line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tx1"/>
          </a:solidFill>
          <a:prstDash val="sysDot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Larissa-Design</vt:lpstr>
      <vt:lpstr>Formel</vt:lpstr>
      <vt:lpstr>Microsoft Formel-Editor 3.0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17</cp:revision>
  <dcterms:created xsi:type="dcterms:W3CDTF">2017-04-10T14:18:18Z</dcterms:created>
  <dcterms:modified xsi:type="dcterms:W3CDTF">2017-10-08T10:10:15Z</dcterms:modified>
</cp:coreProperties>
</file>