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24.04.2017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1313514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1961586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2612156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4077072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>
            <a:off x="1251777" y="3284984"/>
            <a:ext cx="0" cy="77400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3851920" y="2681666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8" name="Ellipse 37"/>
          <p:cNvSpPr/>
          <p:nvPr/>
        </p:nvSpPr>
        <p:spPr>
          <a:xfrm>
            <a:off x="6156176" y="270892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55" name="Gerade Verbindung mit Pfeil 54"/>
          <p:cNvCxnSpPr>
            <a:stCxn id="4" idx="6"/>
            <a:endCxn id="34" idx="2"/>
          </p:cNvCxnSpPr>
          <p:nvPr/>
        </p:nvCxnSpPr>
        <p:spPr>
          <a:xfrm>
            <a:off x="1531953" y="1615173"/>
            <a:ext cx="2319967" cy="1368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" idx="6"/>
            <a:endCxn id="34" idx="2"/>
          </p:cNvCxnSpPr>
          <p:nvPr/>
        </p:nvCxnSpPr>
        <p:spPr>
          <a:xfrm>
            <a:off x="1531953" y="2263245"/>
            <a:ext cx="2319967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34" idx="2"/>
          </p:cNvCxnSpPr>
          <p:nvPr/>
        </p:nvCxnSpPr>
        <p:spPr>
          <a:xfrm>
            <a:off x="1531953" y="2913815"/>
            <a:ext cx="2319967" cy="69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34" idx="2"/>
          </p:cNvCxnSpPr>
          <p:nvPr/>
        </p:nvCxnSpPr>
        <p:spPr>
          <a:xfrm flipV="1">
            <a:off x="1531953" y="2983325"/>
            <a:ext cx="2319967" cy="139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34" idx="6"/>
            <a:endCxn id="38" idx="2"/>
          </p:cNvCxnSpPr>
          <p:nvPr/>
        </p:nvCxnSpPr>
        <p:spPr>
          <a:xfrm>
            <a:off x="4412273" y="2983325"/>
            <a:ext cx="1743903" cy="27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015937" y="2852936"/>
          <a:ext cx="255588" cy="255588"/>
        </p:xfrm>
        <a:graphic>
          <a:graphicData uri="http://schemas.openxmlformats.org/presentationml/2006/ole">
            <p:oleObj spid="_x0000_s1027" name="Formel" r:id="rId3" imgW="126720" imgH="12672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115616" y="1406405"/>
          <a:ext cx="304800" cy="431800"/>
        </p:xfrm>
        <a:graphic>
          <a:graphicData uri="http://schemas.openxmlformats.org/presentationml/2006/ole">
            <p:oleObj spid="_x0000_s1028" name="Formel" r:id="rId4" imgW="152280" imgH="2156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115616" y="2020409"/>
          <a:ext cx="330200" cy="431800"/>
        </p:xfrm>
        <a:graphic>
          <a:graphicData uri="http://schemas.openxmlformats.org/presentationml/2006/ole">
            <p:oleObj spid="_x0000_s1029" name="Formel" r:id="rId5" imgW="164880" imgH="2156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115616" y="2708920"/>
          <a:ext cx="330200" cy="457200"/>
        </p:xfrm>
        <a:graphic>
          <a:graphicData uri="http://schemas.openxmlformats.org/presentationml/2006/ole">
            <p:oleObj spid="_x0000_s1030" name="Formel" r:id="rId6" imgW="16488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115616" y="4157269"/>
          <a:ext cx="355600" cy="482600"/>
        </p:xfrm>
        <a:graphic>
          <a:graphicData uri="http://schemas.openxmlformats.org/presentationml/2006/ole">
            <p:oleObj spid="_x0000_s1031" name="Formel" r:id="rId7" imgW="177480" imgH="24120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062163" y="1676400"/>
          <a:ext cx="266700" cy="323850"/>
        </p:xfrm>
        <a:graphic>
          <a:graphicData uri="http://schemas.openxmlformats.org/presentationml/2006/ole">
            <p:oleObj spid="_x0000_s1032" name="Formel" r:id="rId8" imgW="17748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062163" y="2139950"/>
          <a:ext cx="285750" cy="323850"/>
        </p:xfrm>
        <a:graphic>
          <a:graphicData uri="http://schemas.openxmlformats.org/presentationml/2006/ole">
            <p:oleObj spid="_x0000_s1033" name="Formel" r:id="rId9" imgW="19044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062163" y="2619375"/>
          <a:ext cx="285750" cy="342900"/>
        </p:xfrm>
        <a:graphic>
          <a:graphicData uri="http://schemas.openxmlformats.org/presentationml/2006/ole">
            <p:oleObj spid="_x0000_s1034" name="Formel" r:id="rId10" imgW="190440" imgH="2286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062163" y="3536950"/>
          <a:ext cx="304800" cy="361950"/>
        </p:xfrm>
        <a:graphic>
          <a:graphicData uri="http://schemas.openxmlformats.org/presentationml/2006/ole">
            <p:oleObj spid="_x0000_s1035" name="Formel" r:id="rId11" imgW="203040" imgH="241200" progId="Equation.3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6300192" y="2881188"/>
          <a:ext cx="280988" cy="331788"/>
        </p:xfrm>
        <a:graphic>
          <a:graphicData uri="http://schemas.openxmlformats.org/presentationml/2006/ole">
            <p:oleObj spid="_x0000_s1037" name="Formel" r:id="rId12" imgW="139680" imgH="164880" progId="Equation.3">
              <p:embed/>
            </p:oleObj>
          </a:graphicData>
        </a:graphic>
      </p:graphicFrame>
      <p:sp>
        <p:nvSpPr>
          <p:cNvPr id="61" name="Ellipse 60"/>
          <p:cNvSpPr/>
          <p:nvPr/>
        </p:nvSpPr>
        <p:spPr>
          <a:xfrm>
            <a:off x="2715503" y="4049818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62" name="Object 17"/>
          <p:cNvGraphicFramePr>
            <a:graphicFrameLocks noChangeAspect="1"/>
          </p:cNvGraphicFramePr>
          <p:nvPr/>
        </p:nvGraphicFramePr>
        <p:xfrm>
          <a:off x="2915816" y="4237038"/>
          <a:ext cx="192087" cy="268287"/>
        </p:xfrm>
        <a:graphic>
          <a:graphicData uri="http://schemas.openxmlformats.org/presentationml/2006/ole">
            <p:oleObj spid="_x0000_s1040" name="Formel" r:id="rId13" imgW="126720" imgH="177480" progId="Equation.3">
              <p:embed/>
            </p:oleObj>
          </a:graphicData>
        </a:graphic>
      </p:graphicFrame>
      <p:cxnSp>
        <p:nvCxnSpPr>
          <p:cNvPr id="64" name="Gerade Verbindung mit Pfeil 63"/>
          <p:cNvCxnSpPr>
            <a:stCxn id="61" idx="7"/>
            <a:endCxn id="34" idx="3"/>
          </p:cNvCxnSpPr>
          <p:nvPr/>
        </p:nvCxnSpPr>
        <p:spPr>
          <a:xfrm flipV="1">
            <a:off x="3193794" y="3196630"/>
            <a:ext cx="740188" cy="9415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44478" y="3645396"/>
            <a:ext cx="24717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53</cp:revision>
  <dcterms:created xsi:type="dcterms:W3CDTF">2017-04-10T14:18:18Z</dcterms:created>
  <dcterms:modified xsi:type="dcterms:W3CDTF">2017-04-24T07:23:39Z</dcterms:modified>
</cp:coreProperties>
</file>