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08.10.2017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1103861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1858009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2612156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4572939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211960" y="11052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" name="Gerade Verbindung mit Pfeil 10"/>
          <p:cNvCxnSpPr>
            <a:stCxn id="4" idx="6"/>
            <a:endCxn id="8" idx="2"/>
          </p:cNvCxnSpPr>
          <p:nvPr/>
        </p:nvCxnSpPr>
        <p:spPr>
          <a:xfrm>
            <a:off x="1531953" y="1405520"/>
            <a:ext cx="2680007" cy="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251777" y="3284984"/>
            <a:ext cx="0" cy="120600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6"/>
            <a:endCxn id="8" idx="2"/>
          </p:cNvCxnSpPr>
          <p:nvPr/>
        </p:nvCxnSpPr>
        <p:spPr>
          <a:xfrm flipV="1">
            <a:off x="1531953" y="1406859"/>
            <a:ext cx="2680007" cy="752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6"/>
            <a:endCxn id="8" idx="2"/>
          </p:cNvCxnSpPr>
          <p:nvPr/>
        </p:nvCxnSpPr>
        <p:spPr>
          <a:xfrm flipV="1">
            <a:off x="1531953" y="1406859"/>
            <a:ext cx="2680007" cy="1506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7" idx="6"/>
            <a:endCxn id="8" idx="2"/>
          </p:cNvCxnSpPr>
          <p:nvPr/>
        </p:nvCxnSpPr>
        <p:spPr>
          <a:xfrm flipV="1">
            <a:off x="1531953" y="1406859"/>
            <a:ext cx="2680007" cy="346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8" idx="6"/>
            <a:endCxn id="56" idx="2"/>
          </p:cNvCxnSpPr>
          <p:nvPr/>
        </p:nvCxnSpPr>
        <p:spPr>
          <a:xfrm>
            <a:off x="4772313" y="1406859"/>
            <a:ext cx="2427687" cy="1508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200000" y="261360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4211960" y="1857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4" name="Ellipse 33"/>
          <p:cNvSpPr/>
          <p:nvPr/>
        </p:nvSpPr>
        <p:spPr>
          <a:xfrm>
            <a:off x="4211960" y="2613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6" name="Ellipse 35"/>
          <p:cNvSpPr/>
          <p:nvPr/>
        </p:nvSpPr>
        <p:spPr>
          <a:xfrm>
            <a:off x="4211960" y="45720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48" name="Gerade Verbindung mit Pfeil 47"/>
          <p:cNvCxnSpPr>
            <a:stCxn id="4" idx="6"/>
            <a:endCxn id="33" idx="2"/>
          </p:cNvCxnSpPr>
          <p:nvPr/>
        </p:nvCxnSpPr>
        <p:spPr>
          <a:xfrm>
            <a:off x="1531953" y="1405520"/>
            <a:ext cx="2680007" cy="753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" idx="6"/>
            <a:endCxn id="34" idx="2"/>
          </p:cNvCxnSpPr>
          <p:nvPr/>
        </p:nvCxnSpPr>
        <p:spPr>
          <a:xfrm>
            <a:off x="1531953" y="1405520"/>
            <a:ext cx="2680007" cy="1509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" idx="6"/>
            <a:endCxn id="36" idx="2"/>
          </p:cNvCxnSpPr>
          <p:nvPr/>
        </p:nvCxnSpPr>
        <p:spPr>
          <a:xfrm>
            <a:off x="1531953" y="1405520"/>
            <a:ext cx="2680007" cy="3468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" idx="6"/>
            <a:endCxn id="33" idx="2"/>
          </p:cNvCxnSpPr>
          <p:nvPr/>
        </p:nvCxnSpPr>
        <p:spPr>
          <a:xfrm flipV="1">
            <a:off x="1531953" y="2159259"/>
            <a:ext cx="2680007" cy="4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" idx="6"/>
            <a:endCxn id="34" idx="2"/>
          </p:cNvCxnSpPr>
          <p:nvPr/>
        </p:nvCxnSpPr>
        <p:spPr>
          <a:xfrm>
            <a:off x="1531953" y="2159668"/>
            <a:ext cx="2680007" cy="755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5" idx="6"/>
            <a:endCxn id="36" idx="2"/>
          </p:cNvCxnSpPr>
          <p:nvPr/>
        </p:nvCxnSpPr>
        <p:spPr>
          <a:xfrm>
            <a:off x="1531953" y="2159668"/>
            <a:ext cx="2680007" cy="27139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6" idx="6"/>
            <a:endCxn id="33" idx="2"/>
          </p:cNvCxnSpPr>
          <p:nvPr/>
        </p:nvCxnSpPr>
        <p:spPr>
          <a:xfrm flipV="1">
            <a:off x="1531953" y="2159259"/>
            <a:ext cx="2680007" cy="754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6" idx="6"/>
            <a:endCxn id="34" idx="2"/>
          </p:cNvCxnSpPr>
          <p:nvPr/>
        </p:nvCxnSpPr>
        <p:spPr>
          <a:xfrm>
            <a:off x="1531953" y="2913815"/>
            <a:ext cx="2680007" cy="1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6" idx="6"/>
            <a:endCxn id="36" idx="2"/>
          </p:cNvCxnSpPr>
          <p:nvPr/>
        </p:nvCxnSpPr>
        <p:spPr>
          <a:xfrm>
            <a:off x="1531953" y="2913815"/>
            <a:ext cx="2680007" cy="1959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7" idx="6"/>
            <a:endCxn id="33" idx="2"/>
          </p:cNvCxnSpPr>
          <p:nvPr/>
        </p:nvCxnSpPr>
        <p:spPr>
          <a:xfrm flipV="1">
            <a:off x="1531953" y="2159259"/>
            <a:ext cx="2680007" cy="2715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" idx="6"/>
            <a:endCxn id="34" idx="2"/>
          </p:cNvCxnSpPr>
          <p:nvPr/>
        </p:nvCxnSpPr>
        <p:spPr>
          <a:xfrm flipV="1">
            <a:off x="1531953" y="2915259"/>
            <a:ext cx="2680007" cy="1959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7" idx="6"/>
            <a:endCxn id="36" idx="2"/>
          </p:cNvCxnSpPr>
          <p:nvPr/>
        </p:nvCxnSpPr>
        <p:spPr>
          <a:xfrm flipV="1">
            <a:off x="1531953" y="4873659"/>
            <a:ext cx="2680007" cy="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33" idx="6"/>
            <a:endCxn id="56" idx="2"/>
          </p:cNvCxnSpPr>
          <p:nvPr/>
        </p:nvCxnSpPr>
        <p:spPr>
          <a:xfrm>
            <a:off x="4772313" y="2159259"/>
            <a:ext cx="2427687" cy="756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34" idx="6"/>
            <a:endCxn id="56" idx="2"/>
          </p:cNvCxnSpPr>
          <p:nvPr/>
        </p:nvCxnSpPr>
        <p:spPr>
          <a:xfrm>
            <a:off x="4772313" y="2915259"/>
            <a:ext cx="24276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36" idx="6"/>
            <a:endCxn id="56" idx="2"/>
          </p:cNvCxnSpPr>
          <p:nvPr/>
        </p:nvCxnSpPr>
        <p:spPr>
          <a:xfrm flipV="1">
            <a:off x="4772313" y="2915259"/>
            <a:ext cx="2427687" cy="1958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150938" y="1233488"/>
          <a:ext cx="228600" cy="323850"/>
        </p:xfrm>
        <a:graphic>
          <a:graphicData uri="http://schemas.openxmlformats.org/presentationml/2006/ole">
            <p:oleObj spid="_x0000_s1027" name="Formel" r:id="rId3" imgW="152280" imgH="2156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150938" y="1989138"/>
          <a:ext cx="247650" cy="323850"/>
        </p:xfrm>
        <a:graphic>
          <a:graphicData uri="http://schemas.openxmlformats.org/presentationml/2006/ole">
            <p:oleObj spid="_x0000_s1028" name="Formel" r:id="rId4" imgW="164880" imgH="21564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150938" y="2781300"/>
          <a:ext cx="247650" cy="342900"/>
        </p:xfrm>
        <a:graphic>
          <a:graphicData uri="http://schemas.openxmlformats.org/presentationml/2006/ole">
            <p:oleObj spid="_x0000_s1029" name="Formel" r:id="rId5" imgW="164880" imgH="22860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378325" y="1232942"/>
          <a:ext cx="228600" cy="323850"/>
        </p:xfrm>
        <a:graphic>
          <a:graphicData uri="http://schemas.openxmlformats.org/presentationml/2006/ole">
            <p:oleObj spid="_x0000_s1031" name="Formel" r:id="rId6" imgW="152280" imgH="2156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381500" y="1988840"/>
          <a:ext cx="247650" cy="323850"/>
        </p:xfrm>
        <a:graphic>
          <a:graphicData uri="http://schemas.openxmlformats.org/presentationml/2006/ole">
            <p:oleObj spid="_x0000_s1032" name="Formel" r:id="rId7" imgW="164880" imgH="2156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381500" y="2757184"/>
          <a:ext cx="247650" cy="342900"/>
        </p:xfrm>
        <a:graphic>
          <a:graphicData uri="http://schemas.openxmlformats.org/presentationml/2006/ole">
            <p:oleObj spid="_x0000_s1033" name="Formel" r:id="rId8" imgW="164880" imgH="22860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4379913" y="4699000"/>
          <a:ext cx="285750" cy="304800"/>
        </p:xfrm>
        <a:graphic>
          <a:graphicData uri="http://schemas.openxmlformats.org/presentationml/2006/ole">
            <p:oleObj spid="_x0000_s1034" name="Formel" r:id="rId9" imgW="190440" imgH="20304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1160463" y="4714875"/>
          <a:ext cx="266700" cy="342900"/>
        </p:xfrm>
        <a:graphic>
          <a:graphicData uri="http://schemas.openxmlformats.org/presentationml/2006/ole">
            <p:oleObj spid="_x0000_s1035" name="Formel" r:id="rId10" imgW="177480" imgH="228600" progId="Equation.3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7386786" y="2821310"/>
          <a:ext cx="209550" cy="247650"/>
        </p:xfrm>
        <a:graphic>
          <a:graphicData uri="http://schemas.openxmlformats.org/presentationml/2006/ole">
            <p:oleObj spid="_x0000_s1037" name="Formel" r:id="rId11" imgW="139680" imgH="164880" progId="Equation.3">
              <p:embed/>
            </p:oleObj>
          </a:graphicData>
        </a:graphic>
      </p:graphicFrame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5576" y="836712"/>
            <a:ext cx="1009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23928" y="836712"/>
            <a:ext cx="11525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48264" y="2348880"/>
            <a:ext cx="1162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71800" y="1124744"/>
            <a:ext cx="238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940152" y="1951881"/>
            <a:ext cx="2000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Gerade Verbindung 46"/>
          <p:cNvCxnSpPr/>
          <p:nvPr/>
        </p:nvCxnSpPr>
        <p:spPr>
          <a:xfrm>
            <a:off x="4482000" y="3284984"/>
            <a:ext cx="0" cy="120600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18</cp:revision>
  <dcterms:created xsi:type="dcterms:W3CDTF">2017-04-10T14:18:18Z</dcterms:created>
  <dcterms:modified xsi:type="dcterms:W3CDTF">2017-10-08T10:11:15Z</dcterms:modified>
</cp:coreProperties>
</file>