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/>
        </p:nvSpPr>
        <p:spPr>
          <a:xfrm>
            <a:off x="3275856" y="1567478"/>
            <a:ext cx="945596" cy="10181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52" name="Gerade Verbindung mit Pfeil 51"/>
          <p:cNvCxnSpPr>
            <a:stCxn id="8" idx="6"/>
            <a:endCxn id="56" idx="2"/>
          </p:cNvCxnSpPr>
          <p:nvPr/>
        </p:nvCxnSpPr>
        <p:spPr>
          <a:xfrm>
            <a:off x="4221452" y="2076528"/>
            <a:ext cx="1808710" cy="37366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6030162" y="1839337"/>
            <a:ext cx="1134716" cy="12217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6671054" y="2261151"/>
          <a:ext cx="421481" cy="378619"/>
        </p:xfrm>
        <a:graphic>
          <a:graphicData uri="http://schemas.openxmlformats.org/presentationml/2006/ole">
            <p:oleObj spid="_x0000_s1039" name="Formel" r:id="rId3" imgW="253800" imgH="228600" progId="Equation.3">
              <p:embed/>
            </p:oleObj>
          </a:graphicData>
        </a:graphic>
      </p:graphicFrame>
      <p:graphicFrame>
        <p:nvGraphicFramePr>
          <p:cNvPr id="1054" name="Object 30"/>
          <p:cNvGraphicFramePr>
            <a:graphicFrameLocks noChangeAspect="1"/>
          </p:cNvGraphicFramePr>
          <p:nvPr/>
        </p:nvGraphicFramePr>
        <p:xfrm>
          <a:off x="3756998" y="1883723"/>
          <a:ext cx="436960" cy="360759"/>
        </p:xfrm>
        <a:graphic>
          <a:graphicData uri="http://schemas.openxmlformats.org/presentationml/2006/ole">
            <p:oleObj spid="_x0000_s1054" name="Formel" r:id="rId4" imgW="291960" imgH="241200" progId="Equation.3">
              <p:embed/>
            </p:oleObj>
          </a:graphicData>
        </a:graphic>
      </p:graphicFrame>
      <p:graphicFrame>
        <p:nvGraphicFramePr>
          <p:cNvPr id="1062" name="Object 38"/>
          <p:cNvGraphicFramePr>
            <a:graphicFrameLocks noChangeAspect="1"/>
          </p:cNvGraphicFramePr>
          <p:nvPr/>
        </p:nvGraphicFramePr>
        <p:xfrm>
          <a:off x="5013325" y="1947863"/>
          <a:ext cx="247650" cy="304800"/>
        </p:xfrm>
        <a:graphic>
          <a:graphicData uri="http://schemas.openxmlformats.org/presentationml/2006/ole">
            <p:oleObj spid="_x0000_s1062" name="Formel" r:id="rId5" imgW="164880" imgH="203040" progId="Equation.3">
              <p:embed/>
            </p:oleObj>
          </a:graphicData>
        </a:graphic>
      </p:graphicFrame>
      <p:cxnSp>
        <p:nvCxnSpPr>
          <p:cNvPr id="30" name="Gerade Verbindung mit Pfeil 29"/>
          <p:cNvCxnSpPr>
            <a:stCxn id="56" idx="6"/>
          </p:cNvCxnSpPr>
          <p:nvPr/>
        </p:nvCxnSpPr>
        <p:spPr>
          <a:xfrm>
            <a:off x="7164878" y="2450197"/>
            <a:ext cx="75549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56" idx="0"/>
            <a:endCxn id="56" idx="4"/>
          </p:cNvCxnSpPr>
          <p:nvPr/>
        </p:nvCxnSpPr>
        <p:spPr>
          <a:xfrm>
            <a:off x="6597520" y="1839337"/>
            <a:ext cx="0" cy="122172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5" name="Object 41"/>
          <p:cNvGraphicFramePr>
            <a:graphicFrameLocks noChangeAspect="1"/>
          </p:cNvGraphicFramePr>
          <p:nvPr/>
        </p:nvGraphicFramePr>
        <p:xfrm>
          <a:off x="6192422" y="2261151"/>
          <a:ext cx="336947" cy="378619"/>
        </p:xfrm>
        <a:graphic>
          <a:graphicData uri="http://schemas.openxmlformats.org/presentationml/2006/ole">
            <p:oleObj spid="_x0000_s1065" name="Formel" r:id="rId6" imgW="203040" imgH="228600" progId="Equation.3">
              <p:embed/>
            </p:oleObj>
          </a:graphicData>
        </a:graphic>
      </p:graphicFrame>
      <p:pic>
        <p:nvPicPr>
          <p:cNvPr id="1066" name="Picture 4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74379" y="2315548"/>
            <a:ext cx="465422" cy="33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Gerade Verbindung mit Pfeil 39"/>
          <p:cNvCxnSpPr>
            <a:endCxn id="56" idx="2"/>
          </p:cNvCxnSpPr>
          <p:nvPr/>
        </p:nvCxnSpPr>
        <p:spPr>
          <a:xfrm flipV="1">
            <a:off x="4355976" y="2450197"/>
            <a:ext cx="1674186" cy="1050811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56" idx="3"/>
          </p:cNvCxnSpPr>
          <p:nvPr/>
        </p:nvCxnSpPr>
        <p:spPr>
          <a:xfrm flipV="1">
            <a:off x="5580112" y="2882140"/>
            <a:ext cx="616225" cy="1266940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8" idx="0"/>
            <a:endCxn id="8" idx="4"/>
          </p:cNvCxnSpPr>
          <p:nvPr/>
        </p:nvCxnSpPr>
        <p:spPr>
          <a:xfrm>
            <a:off x="3748655" y="1567478"/>
            <a:ext cx="0" cy="101810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42"/>
          <p:cNvGraphicFramePr>
            <a:graphicFrameLocks noChangeAspect="1"/>
          </p:cNvGraphicFramePr>
          <p:nvPr/>
        </p:nvGraphicFramePr>
        <p:xfrm>
          <a:off x="3329862" y="1883723"/>
          <a:ext cx="361950" cy="360759"/>
        </p:xfrm>
        <a:graphic>
          <a:graphicData uri="http://schemas.openxmlformats.org/presentationml/2006/ole">
            <p:oleObj spid="_x0000_s1066" name="Formel" r:id="rId8" imgW="241200" imgH="241200" progId="Equation.3">
              <p:embed/>
            </p:oleObj>
          </a:graphicData>
        </a:graphic>
      </p:graphicFrame>
      <p:sp>
        <p:nvSpPr>
          <p:cNvPr id="17" name="Ellipse 16"/>
          <p:cNvSpPr/>
          <p:nvPr/>
        </p:nvSpPr>
        <p:spPr>
          <a:xfrm>
            <a:off x="755576" y="1839600"/>
            <a:ext cx="966609" cy="10407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18" name="Object 20"/>
          <p:cNvGraphicFramePr>
            <a:graphicFrameLocks noChangeAspect="1"/>
          </p:cNvGraphicFramePr>
          <p:nvPr/>
        </p:nvGraphicFramePr>
        <p:xfrm>
          <a:off x="970061" y="2204864"/>
          <a:ext cx="554037" cy="325437"/>
        </p:xfrm>
        <a:graphic>
          <a:graphicData uri="http://schemas.openxmlformats.org/presentationml/2006/ole">
            <p:oleObj spid="_x0000_s1067" name="Formel" r:id="rId9" imgW="368280" imgH="215640" progId="Equation.3">
              <p:embed/>
            </p:oleObj>
          </a:graphicData>
        </a:graphic>
      </p:graphicFrame>
      <p:cxnSp>
        <p:nvCxnSpPr>
          <p:cNvPr id="19" name="Gerade Verbindung mit Pfeil 18"/>
          <p:cNvCxnSpPr>
            <a:stCxn id="17" idx="6"/>
            <a:endCxn id="8" idx="2"/>
          </p:cNvCxnSpPr>
          <p:nvPr/>
        </p:nvCxnSpPr>
        <p:spPr>
          <a:xfrm flipV="1">
            <a:off x="1722185" y="2076528"/>
            <a:ext cx="1553671" cy="28343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8" name="Object 44"/>
          <p:cNvGraphicFramePr>
            <a:graphicFrameLocks noChangeAspect="1"/>
          </p:cNvGraphicFramePr>
          <p:nvPr/>
        </p:nvGraphicFramePr>
        <p:xfrm>
          <a:off x="2267744" y="1881014"/>
          <a:ext cx="342900" cy="323850"/>
        </p:xfrm>
        <a:graphic>
          <a:graphicData uri="http://schemas.openxmlformats.org/presentationml/2006/ole">
            <p:oleObj spid="_x0000_s1068" name="Formel" r:id="rId10" imgW="228600" imgH="215640" progId="Equation.3">
              <p:embed/>
            </p:oleObj>
          </a:graphicData>
        </a:graphic>
      </p:graphicFrame>
      <p:cxnSp>
        <p:nvCxnSpPr>
          <p:cNvPr id="25" name="Gerade Verbindung mit Pfeil 24"/>
          <p:cNvCxnSpPr>
            <a:stCxn id="17" idx="6"/>
          </p:cNvCxnSpPr>
          <p:nvPr/>
        </p:nvCxnSpPr>
        <p:spPr>
          <a:xfrm>
            <a:off x="1722185" y="2359962"/>
            <a:ext cx="1697687" cy="1141046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endCxn id="8" idx="2"/>
          </p:cNvCxnSpPr>
          <p:nvPr/>
        </p:nvCxnSpPr>
        <p:spPr>
          <a:xfrm flipV="1">
            <a:off x="1763688" y="2076528"/>
            <a:ext cx="1512168" cy="1352472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8" idx="2"/>
          </p:cNvCxnSpPr>
          <p:nvPr/>
        </p:nvCxnSpPr>
        <p:spPr>
          <a:xfrm flipV="1">
            <a:off x="2483768" y="2076528"/>
            <a:ext cx="792088" cy="1856528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prstDash val="sysDot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51</cp:revision>
  <dcterms:created xsi:type="dcterms:W3CDTF">2017-04-10T14:18:18Z</dcterms:created>
  <dcterms:modified xsi:type="dcterms:W3CDTF">2017-09-25T16:54:34Z</dcterms:modified>
</cp:coreProperties>
</file>