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3" idx="6"/>
            <a:endCxn id="85" idx="2"/>
          </p:cNvCxnSpPr>
          <p:nvPr/>
        </p:nvCxnSpPr>
        <p:spPr>
          <a:xfrm flipV="1"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34" idx="6"/>
            <a:endCxn id="85" idx="2"/>
          </p:cNvCxnSpPr>
          <p:nvPr/>
        </p:nvCxnSpPr>
        <p:spPr>
          <a:xfrm flipV="1"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6"/>
            <a:endCxn id="85" idx="2"/>
          </p:cNvCxnSpPr>
          <p:nvPr/>
        </p:nvCxnSpPr>
        <p:spPr>
          <a:xfrm flipV="1"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36" idx="6"/>
            <a:endCxn id="88" idx="2"/>
          </p:cNvCxnSpPr>
          <p:nvPr/>
        </p:nvCxnSpPr>
        <p:spPr>
          <a:xfrm flipV="1"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99" idx="6"/>
            <a:endCxn id="38" idx="2"/>
          </p:cNvCxnSpPr>
          <p:nvPr/>
        </p:nvCxnSpPr>
        <p:spPr>
          <a:xfrm>
            <a:off x="5485153" y="1406859"/>
            <a:ext cx="1247087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100" idx="6"/>
            <a:endCxn id="38" idx="2"/>
          </p:cNvCxnSpPr>
          <p:nvPr/>
        </p:nvCxnSpPr>
        <p:spPr>
          <a:xfrm>
            <a:off x="5485153" y="2159259"/>
            <a:ext cx="1247087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103" idx="6"/>
            <a:endCxn id="38" idx="2"/>
          </p:cNvCxnSpPr>
          <p:nvPr/>
        </p:nvCxnSpPr>
        <p:spPr>
          <a:xfrm flipV="1">
            <a:off x="5485153" y="2915259"/>
            <a:ext cx="1247087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85" idx="6"/>
            <a:endCxn id="99" idx="2"/>
          </p:cNvCxnSpPr>
          <p:nvPr/>
        </p:nvCxnSpPr>
        <p:spPr>
          <a:xfrm>
            <a:off x="3851920" y="14068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85" idx="6"/>
            <a:endCxn id="100" idx="2"/>
          </p:cNvCxnSpPr>
          <p:nvPr/>
        </p:nvCxnSpPr>
        <p:spPr>
          <a:xfrm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85" idx="6"/>
            <a:endCxn id="103" idx="2"/>
          </p:cNvCxnSpPr>
          <p:nvPr/>
        </p:nvCxnSpPr>
        <p:spPr>
          <a:xfrm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88" idx="6"/>
            <a:endCxn id="99" idx="2"/>
          </p:cNvCxnSpPr>
          <p:nvPr/>
        </p:nvCxnSpPr>
        <p:spPr>
          <a:xfrm flipV="1"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>
            <a:stCxn id="88" idx="6"/>
            <a:endCxn id="100" idx="2"/>
          </p:cNvCxnSpPr>
          <p:nvPr/>
        </p:nvCxnSpPr>
        <p:spPr>
          <a:xfrm flipV="1"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>
            <a:stCxn id="88" idx="6"/>
            <a:endCxn id="103" idx="2"/>
          </p:cNvCxnSpPr>
          <p:nvPr/>
        </p:nvCxnSpPr>
        <p:spPr>
          <a:xfrm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3" idx="6"/>
            <a:endCxn id="86" idx="2"/>
          </p:cNvCxnSpPr>
          <p:nvPr/>
        </p:nvCxnSpPr>
        <p:spPr>
          <a:xfrm>
            <a:off x="2252033" y="2159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3" idx="6"/>
            <a:endCxn id="89" idx="2"/>
          </p:cNvCxnSpPr>
          <p:nvPr/>
        </p:nvCxnSpPr>
        <p:spPr>
          <a:xfrm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8" idx="6"/>
            <a:endCxn id="85" idx="2"/>
          </p:cNvCxnSpPr>
          <p:nvPr/>
        </p:nvCxnSpPr>
        <p:spPr>
          <a:xfrm>
            <a:off x="2252033" y="14068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86" idx="2"/>
          </p:cNvCxnSpPr>
          <p:nvPr/>
        </p:nvCxnSpPr>
        <p:spPr>
          <a:xfrm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88" idx="2"/>
          </p:cNvCxnSpPr>
          <p:nvPr/>
        </p:nvCxnSpPr>
        <p:spPr>
          <a:xfrm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8" idx="6"/>
            <a:endCxn id="89" idx="2"/>
          </p:cNvCxnSpPr>
          <p:nvPr/>
        </p:nvCxnSpPr>
        <p:spPr>
          <a:xfrm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6" idx="6"/>
            <a:endCxn id="89" idx="2"/>
          </p:cNvCxnSpPr>
          <p:nvPr/>
        </p:nvCxnSpPr>
        <p:spPr>
          <a:xfrm>
            <a:off x="2252033" y="4738771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6" idx="6"/>
            <a:endCxn id="86" idx="2"/>
          </p:cNvCxnSpPr>
          <p:nvPr/>
        </p:nvCxnSpPr>
        <p:spPr>
          <a:xfrm flipV="1"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34" idx="6"/>
            <a:endCxn id="86" idx="2"/>
          </p:cNvCxnSpPr>
          <p:nvPr/>
        </p:nvCxnSpPr>
        <p:spPr>
          <a:xfrm flipV="1"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85" idx="6"/>
            <a:endCxn id="102" idx="2"/>
          </p:cNvCxnSpPr>
          <p:nvPr/>
        </p:nvCxnSpPr>
        <p:spPr>
          <a:xfrm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6" idx="6"/>
            <a:endCxn id="99" idx="2"/>
          </p:cNvCxnSpPr>
          <p:nvPr/>
        </p:nvCxnSpPr>
        <p:spPr>
          <a:xfrm flipV="1"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6" idx="6"/>
            <a:endCxn id="100" idx="2"/>
          </p:cNvCxnSpPr>
          <p:nvPr/>
        </p:nvCxnSpPr>
        <p:spPr>
          <a:xfrm>
            <a:off x="3851920" y="2159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6" idx="6"/>
            <a:endCxn id="102" idx="2"/>
          </p:cNvCxnSpPr>
          <p:nvPr/>
        </p:nvCxnSpPr>
        <p:spPr>
          <a:xfrm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86" idx="6"/>
            <a:endCxn id="103" idx="2"/>
          </p:cNvCxnSpPr>
          <p:nvPr/>
        </p:nvCxnSpPr>
        <p:spPr>
          <a:xfrm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89" idx="6"/>
            <a:endCxn id="103" idx="2"/>
          </p:cNvCxnSpPr>
          <p:nvPr/>
        </p:nvCxnSpPr>
        <p:spPr>
          <a:xfrm>
            <a:off x="3851920" y="4738771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89" idx="6"/>
            <a:endCxn id="99" idx="2"/>
          </p:cNvCxnSpPr>
          <p:nvPr/>
        </p:nvCxnSpPr>
        <p:spPr>
          <a:xfrm flipV="1"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89" idx="6"/>
            <a:endCxn id="100" idx="2"/>
          </p:cNvCxnSpPr>
          <p:nvPr/>
        </p:nvCxnSpPr>
        <p:spPr>
          <a:xfrm flipV="1"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659188" y="655638"/>
          <a:ext cx="1260475" cy="309562"/>
        </p:xfrm>
        <a:graphic>
          <a:graphicData uri="http://schemas.openxmlformats.org/presentationml/2006/ole">
            <p:oleObj spid="_x0000_s1026" name="Formel" r:id="rId3" imgW="6728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42</cp:revision>
  <dcterms:created xsi:type="dcterms:W3CDTF">2017-04-10T14:18:18Z</dcterms:created>
  <dcterms:modified xsi:type="dcterms:W3CDTF">2017-10-29T13:59:40Z</dcterms:modified>
</cp:coreProperties>
</file>