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BD22-FD72-4F76-969C-05EE4E7A381B}" type="datetimeFigureOut">
              <a:rPr lang="de-DE" smtClean="0"/>
              <a:pPr/>
              <a:t>29.10.2017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19385-D273-465B-9BD3-7E394AD37F9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lipse 37"/>
          <p:cNvSpPr/>
          <p:nvPr/>
        </p:nvSpPr>
        <p:spPr>
          <a:xfrm>
            <a:off x="6732240" y="261360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" name="Ellipse 7"/>
          <p:cNvSpPr/>
          <p:nvPr/>
        </p:nvSpPr>
        <p:spPr>
          <a:xfrm>
            <a:off x="1691680" y="11052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3" name="Ellipse 32"/>
          <p:cNvSpPr/>
          <p:nvPr/>
        </p:nvSpPr>
        <p:spPr>
          <a:xfrm>
            <a:off x="1691680" y="18576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4" name="Ellipse 33"/>
          <p:cNvSpPr/>
          <p:nvPr/>
        </p:nvSpPr>
        <p:spPr>
          <a:xfrm>
            <a:off x="1691680" y="261360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36" name="Ellipse 35"/>
          <p:cNvSpPr/>
          <p:nvPr/>
        </p:nvSpPr>
        <p:spPr>
          <a:xfrm>
            <a:off x="1691680" y="4437112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71" name="Gerade Verbindung 70"/>
          <p:cNvCxnSpPr/>
          <p:nvPr/>
        </p:nvCxnSpPr>
        <p:spPr>
          <a:xfrm>
            <a:off x="1961720" y="328498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3291567" y="11052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6" name="Ellipse 85"/>
          <p:cNvSpPr/>
          <p:nvPr/>
        </p:nvSpPr>
        <p:spPr>
          <a:xfrm>
            <a:off x="3291567" y="18576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8" name="Ellipse 87"/>
          <p:cNvSpPr/>
          <p:nvPr/>
        </p:nvSpPr>
        <p:spPr>
          <a:xfrm>
            <a:off x="3291567" y="2613600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89" name="Ellipse 88"/>
          <p:cNvSpPr/>
          <p:nvPr/>
        </p:nvSpPr>
        <p:spPr>
          <a:xfrm>
            <a:off x="3291567" y="4437112"/>
            <a:ext cx="560353" cy="60331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96" name="Gerade Verbindung 95"/>
          <p:cNvCxnSpPr/>
          <p:nvPr/>
        </p:nvCxnSpPr>
        <p:spPr>
          <a:xfrm>
            <a:off x="3561607" y="328498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lipse 98"/>
          <p:cNvSpPr/>
          <p:nvPr/>
        </p:nvSpPr>
        <p:spPr>
          <a:xfrm>
            <a:off x="4924800" y="1105200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100" name="Ellipse 99"/>
          <p:cNvSpPr/>
          <p:nvPr/>
        </p:nvSpPr>
        <p:spPr>
          <a:xfrm>
            <a:off x="4924800" y="1857600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102" name="Ellipse 101"/>
          <p:cNvSpPr/>
          <p:nvPr/>
        </p:nvSpPr>
        <p:spPr>
          <a:xfrm>
            <a:off x="4924800" y="2613600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103" name="Ellipse 102"/>
          <p:cNvSpPr/>
          <p:nvPr/>
        </p:nvSpPr>
        <p:spPr>
          <a:xfrm>
            <a:off x="4924800" y="4437112"/>
            <a:ext cx="560353" cy="60331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110" name="Gerade Verbindung 109"/>
          <p:cNvCxnSpPr/>
          <p:nvPr/>
        </p:nvCxnSpPr>
        <p:spPr>
          <a:xfrm>
            <a:off x="5194840" y="3284984"/>
            <a:ext cx="0" cy="108000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>
            <a:stCxn id="33" idx="6"/>
            <a:endCxn id="85" idx="2"/>
          </p:cNvCxnSpPr>
          <p:nvPr/>
        </p:nvCxnSpPr>
        <p:spPr>
          <a:xfrm flipV="1">
            <a:off x="2252033" y="1406859"/>
            <a:ext cx="1039534" cy="752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>
            <a:stCxn id="33" idx="6"/>
            <a:endCxn id="88" idx="2"/>
          </p:cNvCxnSpPr>
          <p:nvPr/>
        </p:nvCxnSpPr>
        <p:spPr>
          <a:xfrm>
            <a:off x="2252033" y="2159259"/>
            <a:ext cx="1039534" cy="756000"/>
          </a:xfrm>
          <a:prstGeom prst="straightConnector1">
            <a:avLst/>
          </a:prstGeom>
          <a:ln w="63500">
            <a:solidFill>
              <a:srgbClr val="0070C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>
            <a:stCxn id="34" idx="6"/>
            <a:endCxn id="85" idx="2"/>
          </p:cNvCxnSpPr>
          <p:nvPr/>
        </p:nvCxnSpPr>
        <p:spPr>
          <a:xfrm flipV="1">
            <a:off x="2252033" y="1406859"/>
            <a:ext cx="1039534" cy="1508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/>
          <p:cNvCxnSpPr>
            <a:stCxn id="34" idx="6"/>
            <a:endCxn id="88" idx="2"/>
          </p:cNvCxnSpPr>
          <p:nvPr/>
        </p:nvCxnSpPr>
        <p:spPr>
          <a:xfrm>
            <a:off x="2252033" y="2915259"/>
            <a:ext cx="10395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>
            <a:stCxn id="36" idx="6"/>
            <a:endCxn id="85" idx="2"/>
          </p:cNvCxnSpPr>
          <p:nvPr/>
        </p:nvCxnSpPr>
        <p:spPr>
          <a:xfrm flipV="1">
            <a:off x="2252033" y="1406859"/>
            <a:ext cx="1039534" cy="3331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mit Pfeil 154"/>
          <p:cNvCxnSpPr>
            <a:stCxn id="36" idx="6"/>
            <a:endCxn id="88" idx="2"/>
          </p:cNvCxnSpPr>
          <p:nvPr/>
        </p:nvCxnSpPr>
        <p:spPr>
          <a:xfrm flipV="1">
            <a:off x="2252033" y="2915259"/>
            <a:ext cx="1039534" cy="1823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/>
          <p:cNvCxnSpPr>
            <a:stCxn id="99" idx="6"/>
            <a:endCxn id="38" idx="2"/>
          </p:cNvCxnSpPr>
          <p:nvPr/>
        </p:nvCxnSpPr>
        <p:spPr>
          <a:xfrm>
            <a:off x="5485153" y="1406859"/>
            <a:ext cx="1247087" cy="1508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mit Pfeil 209"/>
          <p:cNvCxnSpPr>
            <a:stCxn id="100" idx="6"/>
            <a:endCxn id="38" idx="2"/>
          </p:cNvCxnSpPr>
          <p:nvPr/>
        </p:nvCxnSpPr>
        <p:spPr>
          <a:xfrm>
            <a:off x="5485153" y="2159259"/>
            <a:ext cx="1247087" cy="75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mit Pfeil 226"/>
          <p:cNvCxnSpPr>
            <a:stCxn id="103" idx="6"/>
            <a:endCxn id="38" idx="2"/>
          </p:cNvCxnSpPr>
          <p:nvPr/>
        </p:nvCxnSpPr>
        <p:spPr>
          <a:xfrm flipV="1">
            <a:off x="5485153" y="2915259"/>
            <a:ext cx="1247087" cy="1823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/>
          <p:cNvCxnSpPr>
            <a:stCxn id="85" idx="6"/>
            <a:endCxn id="99" idx="2"/>
          </p:cNvCxnSpPr>
          <p:nvPr/>
        </p:nvCxnSpPr>
        <p:spPr>
          <a:xfrm>
            <a:off x="3851920" y="1406859"/>
            <a:ext cx="107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/>
          <p:cNvCxnSpPr>
            <a:stCxn id="85" idx="6"/>
            <a:endCxn id="100" idx="2"/>
          </p:cNvCxnSpPr>
          <p:nvPr/>
        </p:nvCxnSpPr>
        <p:spPr>
          <a:xfrm>
            <a:off x="3851920" y="1406859"/>
            <a:ext cx="1072880" cy="752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/>
          <p:cNvCxnSpPr>
            <a:stCxn id="85" idx="6"/>
            <a:endCxn id="103" idx="2"/>
          </p:cNvCxnSpPr>
          <p:nvPr/>
        </p:nvCxnSpPr>
        <p:spPr>
          <a:xfrm>
            <a:off x="3851920" y="1406859"/>
            <a:ext cx="1072880" cy="3331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>
            <a:stCxn id="88" idx="6"/>
            <a:endCxn id="99" idx="2"/>
          </p:cNvCxnSpPr>
          <p:nvPr/>
        </p:nvCxnSpPr>
        <p:spPr>
          <a:xfrm flipV="1">
            <a:off x="3851920" y="1406859"/>
            <a:ext cx="1072880" cy="1508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/>
          <p:cNvCxnSpPr>
            <a:stCxn id="88" idx="6"/>
            <a:endCxn id="100" idx="2"/>
          </p:cNvCxnSpPr>
          <p:nvPr/>
        </p:nvCxnSpPr>
        <p:spPr>
          <a:xfrm flipV="1">
            <a:off x="3851920" y="2159259"/>
            <a:ext cx="1072880" cy="75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/>
          <p:cNvCxnSpPr>
            <a:stCxn id="88" idx="6"/>
            <a:endCxn id="103" idx="2"/>
          </p:cNvCxnSpPr>
          <p:nvPr/>
        </p:nvCxnSpPr>
        <p:spPr>
          <a:xfrm>
            <a:off x="3851920" y="2915259"/>
            <a:ext cx="1072880" cy="1823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3" idx="6"/>
            <a:endCxn id="86" idx="2"/>
          </p:cNvCxnSpPr>
          <p:nvPr/>
        </p:nvCxnSpPr>
        <p:spPr>
          <a:xfrm>
            <a:off x="2252033" y="2159259"/>
            <a:ext cx="10395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33" idx="6"/>
            <a:endCxn id="89" idx="2"/>
          </p:cNvCxnSpPr>
          <p:nvPr/>
        </p:nvCxnSpPr>
        <p:spPr>
          <a:xfrm>
            <a:off x="2252033" y="2159259"/>
            <a:ext cx="1039534" cy="2579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8" idx="6"/>
            <a:endCxn id="85" idx="2"/>
          </p:cNvCxnSpPr>
          <p:nvPr/>
        </p:nvCxnSpPr>
        <p:spPr>
          <a:xfrm>
            <a:off x="2252033" y="1406859"/>
            <a:ext cx="10395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8" idx="6"/>
            <a:endCxn id="86" idx="2"/>
          </p:cNvCxnSpPr>
          <p:nvPr/>
        </p:nvCxnSpPr>
        <p:spPr>
          <a:xfrm>
            <a:off x="2252033" y="1406859"/>
            <a:ext cx="1039534" cy="752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8" idx="6"/>
            <a:endCxn id="88" idx="2"/>
          </p:cNvCxnSpPr>
          <p:nvPr/>
        </p:nvCxnSpPr>
        <p:spPr>
          <a:xfrm>
            <a:off x="2252033" y="1406859"/>
            <a:ext cx="1039534" cy="1508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8" idx="6"/>
            <a:endCxn id="89" idx="2"/>
          </p:cNvCxnSpPr>
          <p:nvPr/>
        </p:nvCxnSpPr>
        <p:spPr>
          <a:xfrm>
            <a:off x="2252033" y="1406859"/>
            <a:ext cx="1039534" cy="3331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36" idx="6"/>
            <a:endCxn id="89" idx="2"/>
          </p:cNvCxnSpPr>
          <p:nvPr/>
        </p:nvCxnSpPr>
        <p:spPr>
          <a:xfrm>
            <a:off x="2252033" y="4738771"/>
            <a:ext cx="10395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36" idx="6"/>
            <a:endCxn id="86" idx="2"/>
          </p:cNvCxnSpPr>
          <p:nvPr/>
        </p:nvCxnSpPr>
        <p:spPr>
          <a:xfrm flipV="1">
            <a:off x="2252033" y="2159259"/>
            <a:ext cx="1039534" cy="2579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34" idx="6"/>
            <a:endCxn id="89" idx="2"/>
          </p:cNvCxnSpPr>
          <p:nvPr/>
        </p:nvCxnSpPr>
        <p:spPr>
          <a:xfrm>
            <a:off x="2252033" y="2915259"/>
            <a:ext cx="1039534" cy="1823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34" idx="6"/>
            <a:endCxn id="86" idx="2"/>
          </p:cNvCxnSpPr>
          <p:nvPr/>
        </p:nvCxnSpPr>
        <p:spPr>
          <a:xfrm flipV="1">
            <a:off x="2252033" y="2159259"/>
            <a:ext cx="1039534" cy="75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85" idx="6"/>
            <a:endCxn id="102" idx="2"/>
          </p:cNvCxnSpPr>
          <p:nvPr/>
        </p:nvCxnSpPr>
        <p:spPr>
          <a:xfrm>
            <a:off x="3851920" y="1406859"/>
            <a:ext cx="1072880" cy="1508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86" idx="6"/>
            <a:endCxn id="99" idx="2"/>
          </p:cNvCxnSpPr>
          <p:nvPr/>
        </p:nvCxnSpPr>
        <p:spPr>
          <a:xfrm flipV="1">
            <a:off x="3851920" y="1406859"/>
            <a:ext cx="1072880" cy="752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stCxn id="86" idx="6"/>
            <a:endCxn id="100" idx="2"/>
          </p:cNvCxnSpPr>
          <p:nvPr/>
        </p:nvCxnSpPr>
        <p:spPr>
          <a:xfrm>
            <a:off x="3851920" y="2159259"/>
            <a:ext cx="107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86" idx="6"/>
            <a:endCxn id="102" idx="2"/>
          </p:cNvCxnSpPr>
          <p:nvPr/>
        </p:nvCxnSpPr>
        <p:spPr>
          <a:xfrm>
            <a:off x="3851920" y="2159259"/>
            <a:ext cx="1072880" cy="75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86" idx="6"/>
            <a:endCxn id="103" idx="2"/>
          </p:cNvCxnSpPr>
          <p:nvPr/>
        </p:nvCxnSpPr>
        <p:spPr>
          <a:xfrm>
            <a:off x="3851920" y="2159259"/>
            <a:ext cx="1072880" cy="2579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88" idx="6"/>
            <a:endCxn id="102" idx="2"/>
          </p:cNvCxnSpPr>
          <p:nvPr/>
        </p:nvCxnSpPr>
        <p:spPr>
          <a:xfrm>
            <a:off x="3851920" y="2915259"/>
            <a:ext cx="107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89" idx="6"/>
            <a:endCxn id="103" idx="2"/>
          </p:cNvCxnSpPr>
          <p:nvPr/>
        </p:nvCxnSpPr>
        <p:spPr>
          <a:xfrm>
            <a:off x="3851920" y="4738771"/>
            <a:ext cx="10728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>
            <a:stCxn id="89" idx="6"/>
            <a:endCxn id="99" idx="2"/>
          </p:cNvCxnSpPr>
          <p:nvPr/>
        </p:nvCxnSpPr>
        <p:spPr>
          <a:xfrm flipV="1">
            <a:off x="3851920" y="1406859"/>
            <a:ext cx="1072880" cy="3331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89" idx="6"/>
            <a:endCxn id="100" idx="2"/>
          </p:cNvCxnSpPr>
          <p:nvPr/>
        </p:nvCxnSpPr>
        <p:spPr>
          <a:xfrm flipV="1">
            <a:off x="3851920" y="2159259"/>
            <a:ext cx="1072880" cy="2579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89" idx="6"/>
            <a:endCxn id="102" idx="2"/>
          </p:cNvCxnSpPr>
          <p:nvPr/>
        </p:nvCxnSpPr>
        <p:spPr>
          <a:xfrm flipV="1">
            <a:off x="3851920" y="2915259"/>
            <a:ext cx="1072880" cy="1823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>
            <a:stCxn id="102" idx="6"/>
            <a:endCxn id="38" idx="2"/>
          </p:cNvCxnSpPr>
          <p:nvPr/>
        </p:nvCxnSpPr>
        <p:spPr>
          <a:xfrm>
            <a:off x="5485153" y="2915259"/>
            <a:ext cx="12470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659188" y="655638"/>
          <a:ext cx="1260475" cy="309562"/>
        </p:xfrm>
        <a:graphic>
          <a:graphicData uri="http://schemas.openxmlformats.org/presentationml/2006/ole">
            <p:oleObj spid="_x0000_s1026" name="Formel" r:id="rId3" imgW="672840" imgH="16488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  <a:prstDash val="sysDot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Formel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44</cp:revision>
  <dcterms:created xsi:type="dcterms:W3CDTF">2017-04-10T14:18:18Z</dcterms:created>
  <dcterms:modified xsi:type="dcterms:W3CDTF">2017-10-29T14:11:41Z</dcterms:modified>
</cp:coreProperties>
</file>