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lipse 37"/>
          <p:cNvSpPr/>
          <p:nvPr/>
        </p:nvSpPr>
        <p:spPr>
          <a:xfrm>
            <a:off x="6732240" y="261360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" name="Ellipse 7"/>
          <p:cNvSpPr/>
          <p:nvPr/>
        </p:nvSpPr>
        <p:spPr>
          <a:xfrm>
            <a:off x="1691680" y="11052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3" name="Ellipse 32"/>
          <p:cNvSpPr/>
          <p:nvPr/>
        </p:nvSpPr>
        <p:spPr>
          <a:xfrm>
            <a:off x="1691680" y="18576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4" name="Ellipse 33"/>
          <p:cNvSpPr/>
          <p:nvPr/>
        </p:nvSpPr>
        <p:spPr>
          <a:xfrm>
            <a:off x="1691680" y="26136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6" name="Ellipse 35"/>
          <p:cNvSpPr/>
          <p:nvPr/>
        </p:nvSpPr>
        <p:spPr>
          <a:xfrm>
            <a:off x="1691680" y="4437112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71" name="Gerade Verbindung 70"/>
          <p:cNvCxnSpPr/>
          <p:nvPr/>
        </p:nvCxnSpPr>
        <p:spPr>
          <a:xfrm>
            <a:off x="1961720" y="328498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3291567" y="11052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6" name="Ellipse 85"/>
          <p:cNvSpPr/>
          <p:nvPr/>
        </p:nvSpPr>
        <p:spPr>
          <a:xfrm>
            <a:off x="3291567" y="18576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8" name="Ellipse 87"/>
          <p:cNvSpPr/>
          <p:nvPr/>
        </p:nvSpPr>
        <p:spPr>
          <a:xfrm>
            <a:off x="3291567" y="26136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9" name="Ellipse 88"/>
          <p:cNvSpPr/>
          <p:nvPr/>
        </p:nvSpPr>
        <p:spPr>
          <a:xfrm>
            <a:off x="3291567" y="4437112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96" name="Gerade Verbindung 95"/>
          <p:cNvCxnSpPr/>
          <p:nvPr/>
        </p:nvCxnSpPr>
        <p:spPr>
          <a:xfrm>
            <a:off x="3561607" y="328498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lipse 98"/>
          <p:cNvSpPr/>
          <p:nvPr/>
        </p:nvSpPr>
        <p:spPr>
          <a:xfrm>
            <a:off x="4924800" y="1105200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100" name="Ellipse 99"/>
          <p:cNvSpPr/>
          <p:nvPr/>
        </p:nvSpPr>
        <p:spPr>
          <a:xfrm>
            <a:off x="4924800" y="1857600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102" name="Ellipse 101"/>
          <p:cNvSpPr/>
          <p:nvPr/>
        </p:nvSpPr>
        <p:spPr>
          <a:xfrm>
            <a:off x="4924800" y="2613600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103" name="Ellipse 102"/>
          <p:cNvSpPr/>
          <p:nvPr/>
        </p:nvSpPr>
        <p:spPr>
          <a:xfrm>
            <a:off x="4924800" y="4437112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110" name="Gerade Verbindung 109"/>
          <p:cNvCxnSpPr/>
          <p:nvPr/>
        </p:nvCxnSpPr>
        <p:spPr>
          <a:xfrm>
            <a:off x="5194840" y="328498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88" idx="6"/>
            <a:endCxn id="102" idx="2"/>
          </p:cNvCxnSpPr>
          <p:nvPr/>
        </p:nvCxnSpPr>
        <p:spPr>
          <a:xfrm>
            <a:off x="3851920" y="2915259"/>
            <a:ext cx="107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102" idx="6"/>
            <a:endCxn id="38" idx="2"/>
          </p:cNvCxnSpPr>
          <p:nvPr/>
        </p:nvCxnSpPr>
        <p:spPr>
          <a:xfrm>
            <a:off x="5485153" y="2915259"/>
            <a:ext cx="12470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>
            <a:stCxn id="36" idx="1"/>
            <a:endCxn id="36" idx="5"/>
          </p:cNvCxnSpPr>
          <p:nvPr/>
        </p:nvCxnSpPr>
        <p:spPr>
          <a:xfrm>
            <a:off x="1773742" y="4525466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>
            <a:stCxn id="36" idx="3"/>
            <a:endCxn id="36" idx="7"/>
          </p:cNvCxnSpPr>
          <p:nvPr/>
        </p:nvCxnSpPr>
        <p:spPr>
          <a:xfrm flipV="1">
            <a:off x="1773742" y="4525466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89" idx="6"/>
            <a:endCxn id="102" idx="2"/>
          </p:cNvCxnSpPr>
          <p:nvPr/>
        </p:nvCxnSpPr>
        <p:spPr>
          <a:xfrm flipV="1">
            <a:off x="3851920" y="2915259"/>
            <a:ext cx="1072880" cy="1823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789363" y="620713"/>
          <a:ext cx="998537" cy="381000"/>
        </p:xfrm>
        <a:graphic>
          <a:graphicData uri="http://schemas.openxmlformats.org/presentationml/2006/ole">
            <p:oleObj spid="_x0000_s1026" name="Formel" r:id="rId3" imgW="533160" imgH="203040" progId="Equation.3">
              <p:embed/>
            </p:oleObj>
          </a:graphicData>
        </a:graphic>
      </p:graphicFrame>
      <p:cxnSp>
        <p:nvCxnSpPr>
          <p:cNvPr id="47" name="Gerade Verbindung 46"/>
          <p:cNvCxnSpPr>
            <a:stCxn id="99" idx="7"/>
            <a:endCxn id="99" idx="3"/>
          </p:cNvCxnSpPr>
          <p:nvPr/>
        </p:nvCxnSpPr>
        <p:spPr>
          <a:xfrm flipH="1">
            <a:off x="5006862" y="11935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33" idx="6"/>
            <a:endCxn id="88" idx="2"/>
          </p:cNvCxnSpPr>
          <p:nvPr/>
        </p:nvCxnSpPr>
        <p:spPr>
          <a:xfrm>
            <a:off x="2252033" y="2159259"/>
            <a:ext cx="1039534" cy="75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33" idx="6"/>
          </p:cNvCxnSpPr>
          <p:nvPr/>
        </p:nvCxnSpPr>
        <p:spPr>
          <a:xfrm>
            <a:off x="2252033" y="2159259"/>
            <a:ext cx="1055245" cy="2625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>
            <a:stCxn id="8" idx="1"/>
            <a:endCxn id="8" idx="5"/>
          </p:cNvCxnSpPr>
          <p:nvPr/>
        </p:nvCxnSpPr>
        <p:spPr>
          <a:xfrm>
            <a:off x="1773742" y="11935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>
            <a:stCxn id="8" idx="3"/>
            <a:endCxn id="8" idx="7"/>
          </p:cNvCxnSpPr>
          <p:nvPr/>
        </p:nvCxnSpPr>
        <p:spPr>
          <a:xfrm flipV="1">
            <a:off x="1773742" y="11935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120"/>
          <p:cNvCxnSpPr>
            <a:stCxn id="86" idx="3"/>
            <a:endCxn id="86" idx="7"/>
          </p:cNvCxnSpPr>
          <p:nvPr/>
        </p:nvCxnSpPr>
        <p:spPr>
          <a:xfrm flipV="1">
            <a:off x="3373629" y="19459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123"/>
          <p:cNvCxnSpPr>
            <a:stCxn id="86" idx="1"/>
            <a:endCxn id="86" idx="5"/>
          </p:cNvCxnSpPr>
          <p:nvPr/>
        </p:nvCxnSpPr>
        <p:spPr>
          <a:xfrm>
            <a:off x="3373629" y="19459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/>
          <p:cNvCxnSpPr>
            <a:stCxn id="99" idx="1"/>
            <a:endCxn id="99" idx="5"/>
          </p:cNvCxnSpPr>
          <p:nvPr/>
        </p:nvCxnSpPr>
        <p:spPr>
          <a:xfrm>
            <a:off x="5006862" y="11935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>
            <a:stCxn id="100" idx="1"/>
            <a:endCxn id="100" idx="5"/>
          </p:cNvCxnSpPr>
          <p:nvPr/>
        </p:nvCxnSpPr>
        <p:spPr>
          <a:xfrm>
            <a:off x="5006862" y="19459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100" idx="7"/>
            <a:endCxn id="100" idx="3"/>
          </p:cNvCxnSpPr>
          <p:nvPr/>
        </p:nvCxnSpPr>
        <p:spPr>
          <a:xfrm flipH="1">
            <a:off x="5006862" y="1945954"/>
            <a:ext cx="396229" cy="4266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88" idx="6"/>
            <a:endCxn id="103" idx="2"/>
          </p:cNvCxnSpPr>
          <p:nvPr/>
        </p:nvCxnSpPr>
        <p:spPr>
          <a:xfrm>
            <a:off x="3851920" y="2915259"/>
            <a:ext cx="1072880" cy="1823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89" idx="6"/>
            <a:endCxn id="103" idx="2"/>
          </p:cNvCxnSpPr>
          <p:nvPr/>
        </p:nvCxnSpPr>
        <p:spPr>
          <a:xfrm>
            <a:off x="3851920" y="4738771"/>
            <a:ext cx="107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103" idx="6"/>
            <a:endCxn id="38" idx="2"/>
          </p:cNvCxnSpPr>
          <p:nvPr/>
        </p:nvCxnSpPr>
        <p:spPr>
          <a:xfrm flipV="1">
            <a:off x="5485153" y="2915259"/>
            <a:ext cx="1247087" cy="1823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34" idx="6"/>
            <a:endCxn id="88" idx="2"/>
          </p:cNvCxnSpPr>
          <p:nvPr/>
        </p:nvCxnSpPr>
        <p:spPr>
          <a:xfrm>
            <a:off x="2252033" y="2915259"/>
            <a:ext cx="10395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34" idx="6"/>
            <a:endCxn id="89" idx="2"/>
          </p:cNvCxnSpPr>
          <p:nvPr/>
        </p:nvCxnSpPr>
        <p:spPr>
          <a:xfrm>
            <a:off x="2252033" y="2915259"/>
            <a:ext cx="1039534" cy="1823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34" idx="6"/>
            <a:endCxn id="85" idx="2"/>
          </p:cNvCxnSpPr>
          <p:nvPr/>
        </p:nvCxnSpPr>
        <p:spPr>
          <a:xfrm flipV="1">
            <a:off x="2252033" y="1406859"/>
            <a:ext cx="1039534" cy="1508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33" idx="6"/>
            <a:endCxn id="85" idx="2"/>
          </p:cNvCxnSpPr>
          <p:nvPr/>
        </p:nvCxnSpPr>
        <p:spPr>
          <a:xfrm flipV="1">
            <a:off x="2252033" y="1406859"/>
            <a:ext cx="1039534" cy="752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85" idx="6"/>
            <a:endCxn id="102" idx="2"/>
          </p:cNvCxnSpPr>
          <p:nvPr/>
        </p:nvCxnSpPr>
        <p:spPr>
          <a:xfrm>
            <a:off x="3851920" y="1406859"/>
            <a:ext cx="1072880" cy="1508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85" idx="6"/>
            <a:endCxn id="103" idx="2"/>
          </p:cNvCxnSpPr>
          <p:nvPr/>
        </p:nvCxnSpPr>
        <p:spPr>
          <a:xfrm>
            <a:off x="3851920" y="1406859"/>
            <a:ext cx="1072880" cy="3331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  <a:prstDash val="sysDot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Microsoft Formel-Editor 3.0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48</cp:revision>
  <dcterms:created xsi:type="dcterms:W3CDTF">2017-04-10T14:18:18Z</dcterms:created>
  <dcterms:modified xsi:type="dcterms:W3CDTF">2017-10-29T13:52:02Z</dcterms:modified>
</cp:coreProperties>
</file>