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6732240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" name="Ellipse 7"/>
          <p:cNvSpPr/>
          <p:nvPr/>
        </p:nvSpPr>
        <p:spPr>
          <a:xfrm>
            <a:off x="1691680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169168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1691680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1691680" y="443711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196172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3291567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6" name="Ellipse 85"/>
          <p:cNvSpPr/>
          <p:nvPr/>
        </p:nvSpPr>
        <p:spPr>
          <a:xfrm>
            <a:off x="3291567" y="1857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3291567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291567" y="4437112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96" name="Gerade Verbindung 95"/>
          <p:cNvCxnSpPr/>
          <p:nvPr/>
        </p:nvCxnSpPr>
        <p:spPr>
          <a:xfrm>
            <a:off x="3561607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924800" y="11052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0" name="Ellipse 99"/>
          <p:cNvSpPr/>
          <p:nvPr/>
        </p:nvSpPr>
        <p:spPr>
          <a:xfrm>
            <a:off x="4924800" y="1857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2" name="Ellipse 101"/>
          <p:cNvSpPr/>
          <p:nvPr/>
        </p:nvSpPr>
        <p:spPr>
          <a:xfrm>
            <a:off x="4924800" y="2613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3" name="Ellipse 102"/>
          <p:cNvSpPr/>
          <p:nvPr/>
        </p:nvSpPr>
        <p:spPr>
          <a:xfrm>
            <a:off x="4924800" y="4437112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0" name="Gerade Verbindung 109"/>
          <p:cNvCxnSpPr/>
          <p:nvPr/>
        </p:nvCxnSpPr>
        <p:spPr>
          <a:xfrm>
            <a:off x="519484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88" idx="6"/>
            <a:endCxn id="102" idx="2"/>
          </p:cNvCxnSpPr>
          <p:nvPr/>
        </p:nvCxnSpPr>
        <p:spPr>
          <a:xfrm>
            <a:off x="3851920" y="2915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02" idx="6"/>
            <a:endCxn id="38" idx="2"/>
          </p:cNvCxnSpPr>
          <p:nvPr/>
        </p:nvCxnSpPr>
        <p:spPr>
          <a:xfrm>
            <a:off x="5485153" y="2915259"/>
            <a:ext cx="1247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36" idx="1"/>
            <a:endCxn id="36" idx="5"/>
          </p:cNvCxnSpPr>
          <p:nvPr/>
        </p:nvCxnSpPr>
        <p:spPr>
          <a:xfrm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>
            <a:stCxn id="36" idx="3"/>
            <a:endCxn id="36" idx="7"/>
          </p:cNvCxnSpPr>
          <p:nvPr/>
        </p:nvCxnSpPr>
        <p:spPr>
          <a:xfrm flipV="1"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9" idx="6"/>
            <a:endCxn id="102" idx="2"/>
          </p:cNvCxnSpPr>
          <p:nvPr/>
        </p:nvCxnSpPr>
        <p:spPr>
          <a:xfrm flipV="1"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89363" y="620713"/>
          <a:ext cx="998537" cy="381000"/>
        </p:xfrm>
        <a:graphic>
          <a:graphicData uri="http://schemas.openxmlformats.org/presentationml/2006/ole">
            <p:oleObj spid="_x0000_s1026" name="Formel" r:id="rId3" imgW="533160" imgH="203040" progId="Equation.3">
              <p:embed/>
            </p:oleObj>
          </a:graphicData>
        </a:graphic>
      </p:graphicFrame>
      <p:cxnSp>
        <p:nvCxnSpPr>
          <p:cNvPr id="47" name="Gerade Verbindung 46"/>
          <p:cNvCxnSpPr>
            <a:stCxn id="99" idx="7"/>
            <a:endCxn id="99" idx="3"/>
          </p:cNvCxnSpPr>
          <p:nvPr/>
        </p:nvCxnSpPr>
        <p:spPr>
          <a:xfrm flipH="1">
            <a:off x="500686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3" idx="6"/>
            <a:endCxn id="88" idx="2"/>
          </p:cNvCxnSpPr>
          <p:nvPr/>
        </p:nvCxnSpPr>
        <p:spPr>
          <a:xfrm>
            <a:off x="2252033" y="2159259"/>
            <a:ext cx="1039534" cy="7560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252033" y="2159259"/>
            <a:ext cx="1055245" cy="2625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8" idx="1"/>
            <a:endCxn id="8" idx="5"/>
          </p:cNvCxnSpPr>
          <p:nvPr/>
        </p:nvCxnSpPr>
        <p:spPr>
          <a:xfrm>
            <a:off x="177374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>
            <a:stCxn id="8" idx="3"/>
            <a:endCxn id="8" idx="7"/>
          </p:cNvCxnSpPr>
          <p:nvPr/>
        </p:nvCxnSpPr>
        <p:spPr>
          <a:xfrm flipV="1">
            <a:off x="177374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>
            <a:stCxn id="86" idx="3"/>
            <a:endCxn id="86" idx="7"/>
          </p:cNvCxnSpPr>
          <p:nvPr/>
        </p:nvCxnSpPr>
        <p:spPr>
          <a:xfrm flipV="1">
            <a:off x="3373629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>
            <a:stCxn id="86" idx="1"/>
            <a:endCxn id="86" idx="5"/>
          </p:cNvCxnSpPr>
          <p:nvPr/>
        </p:nvCxnSpPr>
        <p:spPr>
          <a:xfrm>
            <a:off x="3373629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stCxn id="99" idx="1"/>
            <a:endCxn id="99" idx="5"/>
          </p:cNvCxnSpPr>
          <p:nvPr/>
        </p:nvCxnSpPr>
        <p:spPr>
          <a:xfrm>
            <a:off x="500686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100" idx="1"/>
            <a:endCxn id="100" idx="5"/>
          </p:cNvCxnSpPr>
          <p:nvPr/>
        </p:nvCxnSpPr>
        <p:spPr>
          <a:xfrm>
            <a:off x="5006862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100" idx="7"/>
            <a:endCxn id="100" idx="3"/>
          </p:cNvCxnSpPr>
          <p:nvPr/>
        </p:nvCxnSpPr>
        <p:spPr>
          <a:xfrm flipH="1">
            <a:off x="5006862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88" idx="6"/>
            <a:endCxn id="103" idx="2"/>
          </p:cNvCxnSpPr>
          <p:nvPr/>
        </p:nvCxnSpPr>
        <p:spPr>
          <a:xfrm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89" idx="6"/>
            <a:endCxn id="103" idx="2"/>
          </p:cNvCxnSpPr>
          <p:nvPr/>
        </p:nvCxnSpPr>
        <p:spPr>
          <a:xfrm>
            <a:off x="3851920" y="4738771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103" idx="6"/>
            <a:endCxn id="38" idx="2"/>
          </p:cNvCxnSpPr>
          <p:nvPr/>
        </p:nvCxnSpPr>
        <p:spPr>
          <a:xfrm flipV="1">
            <a:off x="5485153" y="2915259"/>
            <a:ext cx="1247087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34" idx="6"/>
            <a:endCxn id="88" idx="2"/>
          </p:cNvCxnSpPr>
          <p:nvPr/>
        </p:nvCxnSpPr>
        <p:spPr>
          <a:xfrm>
            <a:off x="2252033" y="2915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4" idx="6"/>
            <a:endCxn id="89" idx="2"/>
          </p:cNvCxnSpPr>
          <p:nvPr/>
        </p:nvCxnSpPr>
        <p:spPr>
          <a:xfrm>
            <a:off x="2252033" y="2915259"/>
            <a:ext cx="1039534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34" idx="6"/>
            <a:endCxn id="85" idx="2"/>
          </p:cNvCxnSpPr>
          <p:nvPr/>
        </p:nvCxnSpPr>
        <p:spPr>
          <a:xfrm flipV="1">
            <a:off x="2252033" y="1406859"/>
            <a:ext cx="1039534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33" idx="6"/>
            <a:endCxn id="85" idx="2"/>
          </p:cNvCxnSpPr>
          <p:nvPr/>
        </p:nvCxnSpPr>
        <p:spPr>
          <a:xfrm flipV="1">
            <a:off x="2252033" y="1406859"/>
            <a:ext cx="1039534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85" idx="6"/>
            <a:endCxn id="102" idx="2"/>
          </p:cNvCxnSpPr>
          <p:nvPr/>
        </p:nvCxnSpPr>
        <p:spPr>
          <a:xfrm>
            <a:off x="3851920" y="1406859"/>
            <a:ext cx="1072880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85" idx="6"/>
            <a:endCxn id="103" idx="2"/>
          </p:cNvCxnSpPr>
          <p:nvPr/>
        </p:nvCxnSpPr>
        <p:spPr>
          <a:xfrm>
            <a:off x="3851920" y="1406859"/>
            <a:ext cx="1072880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49</cp:revision>
  <dcterms:created xsi:type="dcterms:W3CDTF">2017-04-10T14:18:18Z</dcterms:created>
  <dcterms:modified xsi:type="dcterms:W3CDTF">2017-10-29T14:12:44Z</dcterms:modified>
</cp:coreProperties>
</file>