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5" idx="1"/>
            <a:endCxn id="85" idx="5"/>
          </p:cNvCxnSpPr>
          <p:nvPr/>
        </p:nvCxnSpPr>
        <p:spPr>
          <a:xfrm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85" idx="3"/>
            <a:endCxn id="85" idx="7"/>
          </p:cNvCxnSpPr>
          <p:nvPr/>
        </p:nvCxnSpPr>
        <p:spPr>
          <a:xfrm flipV="1"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103" idx="3"/>
            <a:endCxn id="103" idx="7"/>
          </p:cNvCxnSpPr>
          <p:nvPr/>
        </p:nvCxnSpPr>
        <p:spPr>
          <a:xfrm flipV="1"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103" idx="1"/>
            <a:endCxn id="103" idx="5"/>
          </p:cNvCxnSpPr>
          <p:nvPr/>
        </p:nvCxnSpPr>
        <p:spPr>
          <a:xfrm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78250" y="620713"/>
          <a:ext cx="1022350" cy="381000"/>
        </p:xfrm>
        <a:graphic>
          <a:graphicData uri="http://schemas.openxmlformats.org/presentationml/2006/ole">
            <p:oleObj spid="_x0000_s1026" name="Formel" r:id="rId3" imgW="545760" imgH="203040" progId="Equation.3">
              <p:embed/>
            </p:oleObj>
          </a:graphicData>
        </a:graphic>
      </p:graphicFrame>
      <p:cxnSp>
        <p:nvCxnSpPr>
          <p:cNvPr id="47" name="Gerade Verbindung 46"/>
          <p:cNvCxnSpPr>
            <a:stCxn id="99" idx="7"/>
            <a:endCxn id="99" idx="3"/>
          </p:cNvCxnSpPr>
          <p:nvPr/>
        </p:nvCxnSpPr>
        <p:spPr>
          <a:xfrm flipH="1"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252033" y="2159259"/>
            <a:ext cx="1055245" cy="2625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8" idx="1"/>
            <a:endCxn id="8" idx="5"/>
          </p:cNvCxnSpPr>
          <p:nvPr/>
        </p:nvCxnSpPr>
        <p:spPr>
          <a:xfrm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8" idx="3"/>
            <a:endCxn id="8" idx="7"/>
          </p:cNvCxnSpPr>
          <p:nvPr/>
        </p:nvCxnSpPr>
        <p:spPr>
          <a:xfrm flipV="1"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4" idx="3"/>
            <a:endCxn id="34" idx="7"/>
          </p:cNvCxnSpPr>
          <p:nvPr/>
        </p:nvCxnSpPr>
        <p:spPr>
          <a:xfrm flipV="1">
            <a:off x="1773742" y="2701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4" idx="1"/>
            <a:endCxn id="34" idx="5"/>
          </p:cNvCxnSpPr>
          <p:nvPr/>
        </p:nvCxnSpPr>
        <p:spPr>
          <a:xfrm>
            <a:off x="1773742" y="2701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86" idx="3"/>
            <a:endCxn id="86" idx="7"/>
          </p:cNvCxnSpPr>
          <p:nvPr/>
        </p:nvCxnSpPr>
        <p:spPr>
          <a:xfrm flipV="1"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86" idx="1"/>
            <a:endCxn id="86" idx="5"/>
          </p:cNvCxnSpPr>
          <p:nvPr/>
        </p:nvCxnSpPr>
        <p:spPr>
          <a:xfrm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99" idx="1"/>
            <a:endCxn id="99" idx="5"/>
          </p:cNvCxnSpPr>
          <p:nvPr/>
        </p:nvCxnSpPr>
        <p:spPr>
          <a:xfrm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88" idx="6"/>
            <a:endCxn id="100" idx="2"/>
          </p:cNvCxnSpPr>
          <p:nvPr/>
        </p:nvCxnSpPr>
        <p:spPr>
          <a:xfrm flipV="1"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89" idx="6"/>
            <a:endCxn id="100" idx="2"/>
          </p:cNvCxnSpPr>
          <p:nvPr/>
        </p:nvCxnSpPr>
        <p:spPr>
          <a:xfrm flipV="1"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100" idx="6"/>
            <a:endCxn id="38" idx="2"/>
          </p:cNvCxnSpPr>
          <p:nvPr/>
        </p:nvCxnSpPr>
        <p:spPr>
          <a:xfrm>
            <a:off x="5485153" y="2159259"/>
            <a:ext cx="1247087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46</cp:revision>
  <dcterms:created xsi:type="dcterms:W3CDTF">2017-04-10T14:18:18Z</dcterms:created>
  <dcterms:modified xsi:type="dcterms:W3CDTF">2017-10-29T13:49:58Z</dcterms:modified>
</cp:coreProperties>
</file>