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6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74" r:id="rId13"/>
    <p:sldId id="275" r:id="rId14"/>
    <p:sldId id="276" r:id="rId15"/>
    <p:sldId id="277" r:id="rId16"/>
    <p:sldId id="278" r:id="rId17"/>
    <p:sldId id="286" r:id="rId18"/>
    <p:sldId id="279" r:id="rId19"/>
    <p:sldId id="285" r:id="rId20"/>
    <p:sldId id="28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id charrakh" initials="oc" lastIdx="1" clrIdx="0">
    <p:extLst>
      <p:ext uri="{19B8F6BF-5375-455C-9EA6-DF929625EA0E}">
        <p15:presenceInfo xmlns:p15="http://schemas.microsoft.com/office/powerpoint/2012/main" userId="8d825d700625c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3"/>
    <p:restoredTop sz="94720"/>
  </p:normalViewPr>
  <p:slideViewPr>
    <p:cSldViewPr snapToGrid="0">
      <p:cViewPr varScale="1">
        <p:scale>
          <a:sx n="111" d="100"/>
          <a:sy n="111" d="100"/>
        </p:scale>
        <p:origin x="208" y="6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0T20:03:14.149"/>
    </inkml:context>
    <inkml:brush xml:id="br0">
      <inkml:brushProperty name="width" value="0.14111" units="cm"/>
      <inkml:brushProperty name="height" value="0.14111" units="cm"/>
      <inkml:brushProperty name="transparency" value="10"/>
    </inkml:brush>
  </inkml:definitions>
  <inkml:trace contextRef="#ctx0" brushRef="#br0">500 1 7190,'-7'0'5,"0"0"1,3 0 5,-1 0 0,0 0 12,1 0-18,-1 0 12,0 0 17,1 0-17,-1 0 5,0 0-5,0 0 11,1 0-6,-1 0-5,0 0-6,1 0-11,-1 0 6,0 0-6,1 0 0,-1 0 11,0 0-17,1 0 6,-1 0 0,0 0 0,0 0 0,1 0 0,-1 0 0,0 0 0,3 4 0,-2-3 6,1 4-6,-2-1 17,1-3-1,-1 3 1,2 0 11,-1-3-22,2 4 16,-1-1-22,-1-3 17,3 7-17,-3-7 17,4 8-6,-5-8-11,5 7 11,-4-7-11,3 8 11,-3-8-5,3 7 5,-3-7 12,4 7-23,-4-6 28,3 6 0,-3-3-28,3 5 16,-3-5-10,4 3 5,-4-7-5,3 8-1,-1-4 1,0 0 11,1 4-17,-3-4 5,4 4-5,-5-3 0,5 2 6,-2-3-6,0 1 6,1 2-6,-1-3 5,0 0 12,2 4-11,-3-4-1,1 0 18,2 4-23,-2-4 5,0 0 6,1 4 6,-1-4 6,0 4-18,1 1-5,-1-1 17,0-3-11,2 2-1,-4-7 6,3 7-11,-1-2 0,0-1 6,1 3-6,-1-2 0,0-1 22,2 3 6,-4-3-22,3 5 39,-3-5-40,1-1 18,1 1-18,-3-4 23,5 7-22,-4-7 0,1 3-6,1 0 5,-3-3 12,3 4-17,-3-5 6,3 4-1,-3-3 12,3 3-17,-3-4 22,0 0-22,1 0 0,-1 0 6,0 0-6,1 0 6,-1 0-6,0 0 11,1 0-11,-1 0-6,0 0 12,0 0-6,1 0 0,-1 0 0,0 0 0,1 0 0,-1 0 5,0 0-5,1 0 0,-1 0 0,0 0 0,1 0 0,-1 0-5,0 0 5,0 0 5,1 0-5,-1 0 0,0 0 0,1 0-11,-1 0 17,0 0-1,1 0 1,-1 0-6,0 0-6,1 0 12,-1 0-6,2-4-375,-1 3-1686,6-3 2061,0 4 0,1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86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18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292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369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61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26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270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612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732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60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8412ef83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8412ef83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36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69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412ef83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412ef83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step1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8412ef83c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8412ef83c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step2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46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22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customXml" Target="../ink/ink1.xml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25.png"/><Relationship Id="rId5" Type="http://schemas.openxmlformats.org/officeDocument/2006/relationships/image" Target="../media/image4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1193" y="2744970"/>
            <a:ext cx="8630766" cy="87372"/>
          </a:xfrm>
          <a:prstGeom prst="flowChartTerminator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382218" y="2679445"/>
            <a:ext cx="218400" cy="218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5843" y="2679458"/>
            <a:ext cx="218400" cy="2184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682543" y="2679458"/>
            <a:ext cx="218400" cy="218400"/>
          </a:xfrm>
          <a:prstGeom prst="ellipse">
            <a:avLst/>
          </a:prstGeom>
          <a:solidFill>
            <a:srgbClr val="4581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923768" y="2679458"/>
            <a:ext cx="218400" cy="218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872868" y="2679433"/>
            <a:ext cx="218400" cy="218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125581" y="2679458"/>
            <a:ext cx="218400" cy="218400"/>
          </a:xfrm>
          <a:prstGeom prst="ellipse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637031" y="2679458"/>
            <a:ext cx="218400" cy="2184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84006" y="2679458"/>
            <a:ext cx="218400" cy="2184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967893" y="3313095"/>
            <a:ext cx="13107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1960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Mark 1 Perceptron</a:t>
            </a:r>
            <a:endParaRPr b="1"/>
          </a:p>
        </p:txBody>
      </p:sp>
      <p:sp>
        <p:nvSpPr>
          <p:cNvPr id="64" name="Google Shape;64;p13"/>
          <p:cNvSpPr txBox="1"/>
          <p:nvPr/>
        </p:nvSpPr>
        <p:spPr>
          <a:xfrm>
            <a:off x="2576368" y="1648370"/>
            <a:ext cx="75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2002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Torch</a:t>
            </a:r>
            <a:endParaRPr b="1"/>
          </a:p>
        </p:txBody>
      </p:sp>
      <p:sp>
        <p:nvSpPr>
          <p:cNvPr id="65" name="Google Shape;65;p13"/>
          <p:cNvSpPr txBox="1"/>
          <p:nvPr/>
        </p:nvSpPr>
        <p:spPr>
          <a:xfrm>
            <a:off x="3416443" y="3320995"/>
            <a:ext cx="75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2007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CUDA</a:t>
            </a:r>
            <a:endParaRPr b="1"/>
          </a:p>
        </p:txBody>
      </p:sp>
      <p:sp>
        <p:nvSpPr>
          <p:cNvPr id="66" name="Google Shape;66;p13"/>
          <p:cNvSpPr txBox="1"/>
          <p:nvPr/>
        </p:nvSpPr>
        <p:spPr>
          <a:xfrm>
            <a:off x="3682543" y="1648370"/>
            <a:ext cx="8703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2008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Theano</a:t>
            </a:r>
            <a:endParaRPr b="1"/>
          </a:p>
        </p:txBody>
      </p:sp>
      <p:sp>
        <p:nvSpPr>
          <p:cNvPr id="67" name="Google Shape;67;p13"/>
          <p:cNvSpPr txBox="1"/>
          <p:nvPr/>
        </p:nvSpPr>
        <p:spPr>
          <a:xfrm>
            <a:off x="4666768" y="3320995"/>
            <a:ext cx="63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2014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Caffe</a:t>
            </a:r>
            <a:endParaRPr b="1"/>
          </a:p>
        </p:txBody>
      </p:sp>
      <p:sp>
        <p:nvSpPr>
          <p:cNvPr id="68" name="Google Shape;68;p13"/>
          <p:cNvSpPr txBox="1"/>
          <p:nvPr/>
        </p:nvSpPr>
        <p:spPr>
          <a:xfrm>
            <a:off x="4756018" y="1648370"/>
            <a:ext cx="1586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2015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TensorFlow 0.1</a:t>
            </a:r>
            <a:endParaRPr b="1"/>
          </a:p>
        </p:txBody>
      </p:sp>
      <p:sp>
        <p:nvSpPr>
          <p:cNvPr id="69" name="Google Shape;69;p13"/>
          <p:cNvSpPr txBox="1"/>
          <p:nvPr/>
        </p:nvSpPr>
        <p:spPr>
          <a:xfrm>
            <a:off x="5427018" y="3320983"/>
            <a:ext cx="1249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PyTorch 0.1</a:t>
            </a:r>
            <a:endParaRPr b="1"/>
          </a:p>
        </p:txBody>
      </p:sp>
      <p:sp>
        <p:nvSpPr>
          <p:cNvPr id="70" name="Google Shape;70;p13"/>
          <p:cNvSpPr txBox="1"/>
          <p:nvPr/>
        </p:nvSpPr>
        <p:spPr>
          <a:xfrm>
            <a:off x="6402418" y="3886245"/>
            <a:ext cx="7506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MXNet</a:t>
            </a:r>
            <a:endParaRPr b="1"/>
          </a:p>
        </p:txBody>
      </p:sp>
      <p:sp>
        <p:nvSpPr>
          <p:cNvPr id="71" name="Google Shape;71;p13"/>
          <p:cNvSpPr txBox="1"/>
          <p:nvPr/>
        </p:nvSpPr>
        <p:spPr>
          <a:xfrm>
            <a:off x="6050893" y="1151395"/>
            <a:ext cx="10545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2017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Caffe 2.0</a:t>
            </a:r>
            <a:endParaRPr b="1"/>
          </a:p>
        </p:txBody>
      </p:sp>
      <p:sp>
        <p:nvSpPr>
          <p:cNvPr id="72" name="Google Shape;72;p13"/>
          <p:cNvSpPr txBox="1"/>
          <p:nvPr/>
        </p:nvSpPr>
        <p:spPr>
          <a:xfrm>
            <a:off x="6620818" y="2167083"/>
            <a:ext cx="15867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2019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TensorFlow 2.0</a:t>
            </a:r>
            <a:endParaRPr b="1"/>
          </a:p>
        </p:txBody>
      </p:sp>
      <p:cxnSp>
        <p:nvCxnSpPr>
          <p:cNvPr id="73" name="Google Shape;73;p13"/>
          <p:cNvCxnSpPr/>
          <p:nvPr/>
        </p:nvCxnSpPr>
        <p:spPr>
          <a:xfrm>
            <a:off x="1491418" y="287052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/>
          <p:nvPr/>
        </p:nvCxnSpPr>
        <p:spPr>
          <a:xfrm>
            <a:off x="2995043" y="219887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3791743" y="2859595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3"/>
          <p:cNvCxnSpPr/>
          <p:nvPr/>
        </p:nvCxnSpPr>
        <p:spPr>
          <a:xfrm>
            <a:off x="4032968" y="219887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3"/>
          <p:cNvCxnSpPr/>
          <p:nvPr/>
        </p:nvCxnSpPr>
        <p:spPr>
          <a:xfrm>
            <a:off x="4982068" y="287052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3"/>
          <p:cNvCxnSpPr/>
          <p:nvPr/>
        </p:nvCxnSpPr>
        <p:spPr>
          <a:xfrm>
            <a:off x="5234793" y="219887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3"/>
          <p:cNvCxnSpPr/>
          <p:nvPr/>
        </p:nvCxnSpPr>
        <p:spPr>
          <a:xfrm>
            <a:off x="5746243" y="2870520"/>
            <a:ext cx="0" cy="480600"/>
          </a:xfrm>
          <a:prstGeom prst="straightConnector1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/>
          <p:nvPr/>
        </p:nvCxnSpPr>
        <p:spPr>
          <a:xfrm rot="-5400000" flipH="1">
            <a:off x="5682643" y="2934120"/>
            <a:ext cx="1070100" cy="942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/>
          <p:nvPr/>
        </p:nvCxnSpPr>
        <p:spPr>
          <a:xfrm rot="-5400000">
            <a:off x="5658943" y="1827570"/>
            <a:ext cx="1004700" cy="830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62" idx="0"/>
          </p:cNvCxnSpPr>
          <p:nvPr/>
        </p:nvCxnSpPr>
        <p:spPr>
          <a:xfrm rot="10800000">
            <a:off x="6293206" y="2417258"/>
            <a:ext cx="0" cy="2622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/>
          <p:nvPr/>
        </p:nvCxnSpPr>
        <p:spPr>
          <a:xfrm>
            <a:off x="6293218" y="2439170"/>
            <a:ext cx="3276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CC7A2C-982D-904C-9D8A-4F1003B27C09}"/>
              </a:ext>
            </a:extLst>
          </p:cNvPr>
          <p:cNvSpPr txBox="1"/>
          <p:nvPr/>
        </p:nvSpPr>
        <p:spPr>
          <a:xfrm>
            <a:off x="2698039" y="430527"/>
            <a:ext cx="374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History of DL Tools</a:t>
            </a:r>
            <a:endParaRPr lang="en-DE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4E1E974-82F4-2145-8493-8D183B4897B3}"/>
              </a:ext>
            </a:extLst>
          </p:cNvPr>
          <p:cNvGrpSpPr/>
          <p:nvPr/>
        </p:nvGrpSpPr>
        <p:grpSpPr>
          <a:xfrm>
            <a:off x="2106210" y="1385180"/>
            <a:ext cx="4261138" cy="2373140"/>
            <a:chOff x="2106210" y="1385180"/>
            <a:chExt cx="4261138" cy="23731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53B0A40-49E4-434B-8B4E-D232F1983C17}"/>
                </a:ext>
              </a:extLst>
            </p:cNvPr>
            <p:cNvGrpSpPr/>
            <p:nvPr/>
          </p:nvGrpSpPr>
          <p:grpSpPr>
            <a:xfrm>
              <a:off x="2106210" y="1385180"/>
              <a:ext cx="4261138" cy="2373140"/>
              <a:chOff x="2459822" y="1153946"/>
              <a:chExt cx="4261138" cy="2373140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2459822" y="115394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2459822" y="189006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2459822" y="2926486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" name="Google Shape;182;p17"/>
              <p:cNvCxnSpPr>
                <a:cxnSpLocks/>
                <a:stCxn id="179" idx="6"/>
                <a:endCxn id="183" idx="2"/>
              </p:cNvCxnSpPr>
              <p:nvPr/>
            </p:nvCxnSpPr>
            <p:spPr>
              <a:xfrm>
                <a:off x="3060422" y="1454246"/>
                <a:ext cx="2489206" cy="43582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cxnSpLocks/>
                <a:stCxn id="180" idx="6"/>
                <a:endCxn id="183" idx="2"/>
              </p:cNvCxnSpPr>
              <p:nvPr/>
            </p:nvCxnSpPr>
            <p:spPr>
              <a:xfrm flipV="1">
                <a:off x="3060422" y="1890066"/>
                <a:ext cx="2489206" cy="300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cxnSpLocks/>
                <a:stCxn id="181" idx="7"/>
                <a:endCxn id="183" idx="2"/>
              </p:cNvCxnSpPr>
              <p:nvPr/>
            </p:nvCxnSpPr>
            <p:spPr>
              <a:xfrm flipV="1">
                <a:off x="2972466" y="1890066"/>
                <a:ext cx="2577162" cy="112437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" name="Google Shape;92;p14">
                <a:extLst>
                  <a:ext uri="{FF2B5EF4-FFF2-40B4-BE49-F238E27FC236}">
                    <a16:creationId xmlns:a16="http://schemas.microsoft.com/office/drawing/2014/main" id="{D7F91275-2BC5-D747-AED6-2199BA4AE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0122" y="2626178"/>
                <a:ext cx="0" cy="300298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9679452-2525-3C42-9AED-E88333F05B03}"/>
                  </a:ext>
                </a:extLst>
              </p:cNvPr>
              <p:cNvGrpSpPr/>
              <p:nvPr/>
            </p:nvGrpSpPr>
            <p:grpSpPr>
              <a:xfrm>
                <a:off x="5549628" y="1589776"/>
                <a:ext cx="600482" cy="600579"/>
                <a:chOff x="4999518" y="1835659"/>
                <a:chExt cx="600482" cy="600579"/>
              </a:xfrm>
            </p:grpSpPr>
            <p:sp>
              <p:nvSpPr>
                <p:cNvPr id="178" name="Google Shape;178;p17"/>
                <p:cNvSpPr/>
                <p:nvPr/>
              </p:nvSpPr>
              <p:spPr>
                <a:xfrm rot="10800000">
                  <a:off x="4999518" y="1835659"/>
                  <a:ext cx="600482" cy="600579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7"/>
                <p:cNvSpPr/>
                <p:nvPr/>
              </p:nvSpPr>
              <p:spPr>
                <a:xfrm>
                  <a:off x="4999518" y="1835659"/>
                  <a:ext cx="600482" cy="600579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 w="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8F51EC-9DE7-304D-B6AC-A1375F3CA757}"/>
                    </a:ext>
                  </a:extLst>
                </p:cNvPr>
                <p:cNvSpPr txBox="1"/>
                <p:nvPr/>
              </p:nvSpPr>
              <p:spPr>
                <a:xfrm>
                  <a:off x="5005119" y="1874338"/>
                  <a:ext cx="2946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2800" dirty="0">
                      <a:latin typeface="+mn-lt"/>
                      <a:cs typeface="Mangal" panose="02040503050203030202" pitchFamily="18" charset="0"/>
                    </a:rPr>
                    <a:t>+</a:t>
                  </a:r>
                </a:p>
              </p:txBody>
            </p:sp>
          </p:grpSp>
          <p:pic>
            <p:nvPicPr>
              <p:cNvPr id="29" name="Google Shape;98;p14">
                <a:extLst>
                  <a:ext uri="{FF2B5EF4-FFF2-40B4-BE49-F238E27FC236}">
                    <a16:creationId xmlns:a16="http://schemas.microsoft.com/office/drawing/2014/main" id="{4325F628-C24F-5347-B590-19071FE0C79E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645822" y="1262381"/>
                <a:ext cx="228600" cy="323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99;p14">
                <a:extLst>
                  <a:ext uri="{FF2B5EF4-FFF2-40B4-BE49-F238E27FC236}">
                    <a16:creationId xmlns:a16="http://schemas.microsoft.com/office/drawing/2014/main" id="{840D93D0-5F01-934A-98DE-A48CEAE4C49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636297" y="1986936"/>
                <a:ext cx="247650" cy="3238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101;p14">
                <a:extLst>
                  <a:ext uri="{FF2B5EF4-FFF2-40B4-BE49-F238E27FC236}">
                    <a16:creationId xmlns:a16="http://schemas.microsoft.com/office/drawing/2014/main" id="{B3D31387-93CB-CA44-A237-F1160B447E03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645822" y="3033412"/>
                <a:ext cx="266701" cy="36195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" name="Google Shape;184;p17">
                <a:extLst>
                  <a:ext uri="{FF2B5EF4-FFF2-40B4-BE49-F238E27FC236}">
                    <a16:creationId xmlns:a16="http://schemas.microsoft.com/office/drawing/2014/main" id="{4236791B-76D8-6049-AD4E-F8901D4F1D83}"/>
                  </a:ext>
                </a:extLst>
              </p:cNvPr>
              <p:cNvCxnSpPr>
                <a:cxnSpLocks/>
                <a:stCxn id="178" idx="2"/>
              </p:cNvCxnSpPr>
              <p:nvPr/>
            </p:nvCxnSpPr>
            <p:spPr>
              <a:xfrm>
                <a:off x="6150110" y="1890065"/>
                <a:ext cx="29950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ED0228-934E-6446-B177-6F1C0197BBC8}"/>
                      </a:ext>
                    </a:extLst>
                  </p:cNvPr>
                  <p:cNvSpPr txBox="1"/>
                  <p:nvPr/>
                </p:nvSpPr>
                <p:spPr>
                  <a:xfrm>
                    <a:off x="6544310" y="1728689"/>
                    <a:ext cx="17665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DE" sz="16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ED0228-934E-6446-B177-6F1C0197BB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4310" y="1728689"/>
                    <a:ext cx="176650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667" r="-20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8B9AD0-EE70-2C46-A87F-3241E6C37434}"/>
                    </a:ext>
                  </a:extLst>
                </p:cNvPr>
                <p:cNvSpPr txBox="1"/>
                <p:nvPr/>
              </p:nvSpPr>
              <p:spPr>
                <a:xfrm>
                  <a:off x="3512433" y="1577758"/>
                  <a:ext cx="2553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8B9AD0-EE70-2C46-A87F-3241E6C37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433" y="1577758"/>
                  <a:ext cx="255391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762" r="-4762" b="-1666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F34F4-E3A1-964E-8D4F-281F4819A9FF}"/>
                    </a:ext>
                  </a:extLst>
                </p:cNvPr>
                <p:cNvSpPr txBox="1"/>
                <p:nvPr/>
              </p:nvSpPr>
              <p:spPr>
                <a:xfrm>
                  <a:off x="3497917" y="2081546"/>
                  <a:ext cx="2595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3F34F4-E3A1-964E-8D4F-281F4819A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17" y="2081546"/>
                  <a:ext cx="259558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9524" r="-4762" b="-16667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CDCA944-D2A2-064E-944A-EABC48F630D7}"/>
                    </a:ext>
                  </a:extLst>
                </p:cNvPr>
                <p:cNvSpPr txBox="1"/>
                <p:nvPr/>
              </p:nvSpPr>
              <p:spPr>
                <a:xfrm>
                  <a:off x="3514455" y="2788165"/>
                  <a:ext cx="262123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D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CDCA944-D2A2-064E-944A-EABC48F63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455" y="2788165"/>
                  <a:ext cx="262123" cy="232051"/>
                </a:xfrm>
                <a:prstGeom prst="rect">
                  <a:avLst/>
                </a:prstGeom>
                <a:blipFill>
                  <a:blip r:embed="rId9"/>
                  <a:stretch>
                    <a:fillRect l="-4545" r="-4545" b="-15789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EEB233AC-5328-B547-85AE-F3F80291B0E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A0FF44-EED3-2C47-90B7-FBF4201E9DC8}"/>
                </a:ext>
              </a:extLst>
            </p:cNvPr>
            <p:cNvSpPr/>
            <p:nvPr/>
          </p:nvSpPr>
          <p:spPr>
            <a:xfrm>
              <a:off x="4529743" y="3115958"/>
              <a:ext cx="446049" cy="2570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708D4F56-F574-CA45-98D6-7755B252B3DF}"/>
                </a:ext>
              </a:extLst>
            </p:cNvPr>
            <p:cNvCxnSpPr>
              <a:stCxn id="183" idx="1"/>
              <a:endCxn id="13" idx="3"/>
            </p:cNvCxnSpPr>
            <p:nvPr/>
          </p:nvCxnSpPr>
          <p:spPr>
            <a:xfrm rot="5400000">
              <a:off x="4824569" y="2572813"/>
              <a:ext cx="822912" cy="520465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02E90CA-2767-CA40-BEE4-CBC3C97A30FE}"/>
                </a:ext>
              </a:extLst>
            </p:cNvPr>
            <p:cNvCxnSpPr>
              <a:cxnSpLocks/>
              <a:stCxn id="13" idx="1"/>
              <a:endCxn id="28" idx="2"/>
            </p:cNvCxnSpPr>
            <p:nvPr/>
          </p:nvCxnSpPr>
          <p:spPr>
            <a:xfrm rot="10800000">
              <a:off x="3645517" y="3020217"/>
              <a:ext cx="884226" cy="224285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BCE1FC-5805-CF46-A6DD-9B88EEB08BBE}"/>
                </a:ext>
              </a:extLst>
            </p:cNvPr>
            <p:cNvSpPr txBox="1"/>
            <p:nvPr/>
          </p:nvSpPr>
          <p:spPr>
            <a:xfrm>
              <a:off x="4621706" y="2917223"/>
              <a:ext cx="2621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3200" dirty="0">
                  <a:latin typeface="+mj-lt"/>
                  <a:cs typeface="Mangal" panose="02040503050203030202" pitchFamily="18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6FFA80-5F3F-574C-8464-58EA24F53627}"/>
                </a:ext>
              </a:extLst>
            </p:cNvPr>
            <p:cNvSpPr txBox="1"/>
            <p:nvPr/>
          </p:nvSpPr>
          <p:spPr>
            <a:xfrm>
              <a:off x="4440021" y="3377758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b="1" dirty="0">
                  <a:latin typeface="Helvetica" pitchFamily="2" charset="0"/>
                </a:rPr>
                <a:t>Error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19D3B6-252B-034D-BEF9-33E31322A302}"/>
              </a:ext>
            </a:extLst>
          </p:cNvPr>
          <p:cNvCxnSpPr/>
          <p:nvPr/>
        </p:nvCxnSpPr>
        <p:spPr>
          <a:xfrm>
            <a:off x="1060704" y="4425696"/>
            <a:ext cx="18562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DAF000-E7D8-C644-B1A4-2EC36FC849A7}"/>
              </a:ext>
            </a:extLst>
          </p:cNvPr>
          <p:cNvCxnSpPr>
            <a:cxnSpLocks/>
          </p:cNvCxnSpPr>
          <p:nvPr/>
        </p:nvCxnSpPr>
        <p:spPr>
          <a:xfrm flipV="1">
            <a:off x="1213104" y="3020216"/>
            <a:ext cx="0" cy="1557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44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F566938-ED67-A545-809C-C43D6AE4521D}"/>
              </a:ext>
            </a:extLst>
          </p:cNvPr>
          <p:cNvGrpSpPr/>
          <p:nvPr/>
        </p:nvGrpSpPr>
        <p:grpSpPr>
          <a:xfrm>
            <a:off x="1460435" y="1282321"/>
            <a:ext cx="6406229" cy="2489546"/>
            <a:chOff x="1460435" y="1282321"/>
            <a:chExt cx="6406229" cy="248954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88FD99C-33DB-804B-A37C-94F970C20D6C}"/>
                </a:ext>
              </a:extLst>
            </p:cNvPr>
            <p:cNvGrpSpPr/>
            <p:nvPr/>
          </p:nvGrpSpPr>
          <p:grpSpPr>
            <a:xfrm>
              <a:off x="1460435" y="1371633"/>
              <a:ext cx="6406229" cy="2400234"/>
              <a:chOff x="1028103" y="1730187"/>
              <a:chExt cx="6406229" cy="240023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5728456-4825-7542-B13E-21456E664238}"/>
                  </a:ext>
                </a:extLst>
              </p:cNvPr>
              <p:cNvGrpSpPr/>
              <p:nvPr/>
            </p:nvGrpSpPr>
            <p:grpSpPr>
              <a:xfrm>
                <a:off x="1028103" y="1730188"/>
                <a:ext cx="2781897" cy="2400233"/>
                <a:chOff x="889254" y="2858291"/>
                <a:chExt cx="2170557" cy="18817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C3EA4BC8-A37D-564E-8AF3-680063638200}"/>
                    </a:ext>
                  </a:extLst>
                </p:cNvPr>
                <p:cNvCxnSpPr/>
                <p:nvPr/>
              </p:nvCxnSpPr>
              <p:spPr>
                <a:xfrm>
                  <a:off x="1060704" y="4425696"/>
                  <a:ext cx="185623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F1D808D-3BC6-134E-A6B8-B5E334C19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104" y="3020216"/>
                  <a:ext cx="0" cy="15578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Google Shape;98;p14">
                  <a:extLst>
                    <a:ext uri="{FF2B5EF4-FFF2-40B4-BE49-F238E27FC236}">
                      <a16:creationId xmlns:a16="http://schemas.microsoft.com/office/drawing/2014/main" id="{6031DA52-DB8A-BD4F-A546-84CAC8975E60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831211" y="441617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" name="Google Shape;99;p14">
                  <a:extLst>
                    <a:ext uri="{FF2B5EF4-FFF2-40B4-BE49-F238E27FC236}">
                      <a16:creationId xmlns:a16="http://schemas.microsoft.com/office/drawing/2014/main" id="{8ADDFF21-6D6C-EB4D-8D51-15796D2EB59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889254" y="2858291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8FB6FEB-543C-1140-93A8-8176CD99C0AB}"/>
                    </a:ext>
                  </a:extLst>
                </p:cNvPr>
                <p:cNvSpPr/>
                <p:nvPr/>
              </p:nvSpPr>
              <p:spPr>
                <a:xfrm>
                  <a:off x="1118235" y="4330827"/>
                  <a:ext cx="189738" cy="18973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6" name="Cross 5">
                  <a:extLst>
                    <a:ext uri="{FF2B5EF4-FFF2-40B4-BE49-F238E27FC236}">
                      <a16:creationId xmlns:a16="http://schemas.microsoft.com/office/drawing/2014/main" id="{0A87AE4F-93B6-EF47-890D-2403000E3444}"/>
                    </a:ext>
                  </a:extLst>
                </p:cNvPr>
                <p:cNvSpPr/>
                <p:nvPr/>
              </p:nvSpPr>
              <p:spPr>
                <a:xfrm>
                  <a:off x="2113332" y="4317752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7" name="Cross 36">
                  <a:extLst>
                    <a:ext uri="{FF2B5EF4-FFF2-40B4-BE49-F238E27FC236}">
                      <a16:creationId xmlns:a16="http://schemas.microsoft.com/office/drawing/2014/main" id="{BF06D1A6-FC34-0546-8785-0646ED71BDB5}"/>
                    </a:ext>
                  </a:extLst>
                </p:cNvPr>
                <p:cNvSpPr/>
                <p:nvPr/>
              </p:nvSpPr>
              <p:spPr>
                <a:xfrm>
                  <a:off x="2113331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38" name="Cross 37">
                  <a:extLst>
                    <a:ext uri="{FF2B5EF4-FFF2-40B4-BE49-F238E27FC236}">
                      <a16:creationId xmlns:a16="http://schemas.microsoft.com/office/drawing/2014/main" id="{EE711B41-AA6D-1C4B-BFBD-1F0356BD4BF3}"/>
                    </a:ext>
                  </a:extLst>
                </p:cNvPr>
                <p:cNvSpPr/>
                <p:nvPr/>
              </p:nvSpPr>
              <p:spPr>
                <a:xfrm>
                  <a:off x="1118235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58E050-9D70-9E4C-95D0-ECFB3FDCC738}"/>
                  </a:ext>
                </a:extLst>
              </p:cNvPr>
              <p:cNvGrpSpPr/>
              <p:nvPr/>
            </p:nvGrpSpPr>
            <p:grpSpPr>
              <a:xfrm>
                <a:off x="4652435" y="1730187"/>
                <a:ext cx="2781897" cy="2400233"/>
                <a:chOff x="889254" y="2858291"/>
                <a:chExt cx="2170557" cy="1881730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CEF58EE-FFD7-8842-91CF-462A997AAEC3}"/>
                    </a:ext>
                  </a:extLst>
                </p:cNvPr>
                <p:cNvCxnSpPr/>
                <p:nvPr/>
              </p:nvCxnSpPr>
              <p:spPr>
                <a:xfrm>
                  <a:off x="1060704" y="4425696"/>
                  <a:ext cx="185623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0D89156-788A-B042-B3B9-432D402C8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104" y="3020216"/>
                  <a:ext cx="0" cy="15578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8" name="Google Shape;98;p14">
                  <a:extLst>
                    <a:ext uri="{FF2B5EF4-FFF2-40B4-BE49-F238E27FC236}">
                      <a16:creationId xmlns:a16="http://schemas.microsoft.com/office/drawing/2014/main" id="{7B68EEE6-6BB8-0948-ACFE-52363ED0426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831211" y="441617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99;p14">
                  <a:extLst>
                    <a:ext uri="{FF2B5EF4-FFF2-40B4-BE49-F238E27FC236}">
                      <a16:creationId xmlns:a16="http://schemas.microsoft.com/office/drawing/2014/main" id="{B7B431E7-BE9C-0744-AEC9-715CD111F6C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889254" y="2858291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447C309-EB07-284F-91C1-91B75B34B63F}"/>
                    </a:ext>
                  </a:extLst>
                </p:cNvPr>
                <p:cNvSpPr/>
                <p:nvPr/>
              </p:nvSpPr>
              <p:spPr>
                <a:xfrm>
                  <a:off x="1118235" y="4330827"/>
                  <a:ext cx="189738" cy="18973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1" name="Cross 50">
                  <a:extLst>
                    <a:ext uri="{FF2B5EF4-FFF2-40B4-BE49-F238E27FC236}">
                      <a16:creationId xmlns:a16="http://schemas.microsoft.com/office/drawing/2014/main" id="{04749603-B2DF-7F46-B57D-BF9433FB9D63}"/>
                    </a:ext>
                  </a:extLst>
                </p:cNvPr>
                <p:cNvSpPr/>
                <p:nvPr/>
              </p:nvSpPr>
              <p:spPr>
                <a:xfrm>
                  <a:off x="2113332" y="4317752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53" name="Cross 52">
                  <a:extLst>
                    <a:ext uri="{FF2B5EF4-FFF2-40B4-BE49-F238E27FC236}">
                      <a16:creationId xmlns:a16="http://schemas.microsoft.com/office/drawing/2014/main" id="{B6F7163E-CF81-9045-8C24-BDC21FEEDE15}"/>
                    </a:ext>
                  </a:extLst>
                </p:cNvPr>
                <p:cNvSpPr/>
                <p:nvPr/>
              </p:nvSpPr>
              <p:spPr>
                <a:xfrm>
                  <a:off x="1118235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E5FE85A-0299-E743-84B0-4EC48AA876B4}"/>
                  </a:ext>
                </a:extLst>
              </p:cNvPr>
              <p:cNvSpPr/>
              <p:nvPr/>
            </p:nvSpPr>
            <p:spPr>
              <a:xfrm>
                <a:off x="6230054" y="2535344"/>
                <a:ext cx="243178" cy="2420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5DBAF6-E624-064C-AD2C-371DA6FEBDA0}"/>
                </a:ext>
              </a:extLst>
            </p:cNvPr>
            <p:cNvSpPr txBox="1"/>
            <p:nvPr/>
          </p:nvSpPr>
          <p:spPr>
            <a:xfrm>
              <a:off x="1888931" y="1282321"/>
              <a:ext cx="1981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OR Logical Function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69B0BC-13C1-E345-B76A-7588E4FBDA76}"/>
                </a:ext>
              </a:extLst>
            </p:cNvPr>
            <p:cNvSpPr txBox="1"/>
            <p:nvPr/>
          </p:nvSpPr>
          <p:spPr>
            <a:xfrm>
              <a:off x="5510130" y="1282322"/>
              <a:ext cx="2101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XOR Logical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76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5469078-9773-4C45-8DDF-F6E3971E5871}"/>
              </a:ext>
            </a:extLst>
          </p:cNvPr>
          <p:cNvGrpSpPr/>
          <p:nvPr/>
        </p:nvGrpSpPr>
        <p:grpSpPr>
          <a:xfrm>
            <a:off x="1918800" y="439200"/>
            <a:ext cx="5303300" cy="4255242"/>
            <a:chOff x="1918800" y="439200"/>
            <a:chExt cx="5303300" cy="42552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0808D4-1AE8-CC42-B1B8-ABA5F83B7D1F}"/>
                </a:ext>
              </a:extLst>
            </p:cNvPr>
            <p:cNvGrpSpPr/>
            <p:nvPr/>
          </p:nvGrpSpPr>
          <p:grpSpPr>
            <a:xfrm>
              <a:off x="1918800" y="439200"/>
              <a:ext cx="5303300" cy="3391095"/>
              <a:chOff x="1920350" y="995560"/>
              <a:chExt cx="5303300" cy="3391095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2050850" y="2007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050850" y="27258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2050850" y="3444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4273431" y="1556701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4273431" y="2299826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4273431" y="3042951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4273431" y="3786076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6424781" y="2725863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2651450" y="2307644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2651450" y="2307644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2651450" y="3026144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2651450" y="3744644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2651450" y="3343244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2651450" y="3026144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2651450" y="2307644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874000" y="1856990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874000" y="2600115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874000" y="3026140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874000" y="3026165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AFFDD4-42D9-D74F-98B6-E21074B0D0A6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171" name="Google Shape;171;p16"/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172" name="Google Shape;172;p16"/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173" name="Google Shape;173;p16"/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97C99E-BE5E-4246-A549-8F9912AD3712}"/>
                  </a:ext>
                </a:extLst>
              </p:cNvPr>
              <p:cNvSpPr txBox="1"/>
              <p:nvPr/>
            </p:nvSpPr>
            <p:spPr>
              <a:xfrm>
                <a:off x="3121036" y="1896042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2AC622-AC06-1A44-8CF6-277D35E345FF}"/>
                  </a:ext>
                </a:extLst>
              </p:cNvPr>
              <p:cNvSpPr txBox="1"/>
              <p:nvPr/>
            </p:nvSpPr>
            <p:spPr>
              <a:xfrm>
                <a:off x="3121036" y="2281183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-9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8B4A8F-A26A-6645-B553-0DDC36F8AC2B}"/>
                  </a:ext>
                </a:extLst>
              </p:cNvPr>
              <p:cNvSpPr txBox="1"/>
              <p:nvPr/>
            </p:nvSpPr>
            <p:spPr>
              <a:xfrm>
                <a:off x="3121036" y="2708546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F8E919-2EC6-6B4A-9C4D-8B8BA324FE7F}"/>
                  </a:ext>
                </a:extLst>
              </p:cNvPr>
              <p:cNvSpPr txBox="1"/>
              <p:nvPr/>
            </p:nvSpPr>
            <p:spPr>
              <a:xfrm>
                <a:off x="2177414" y="2161326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3E7FEE-09AD-2846-AB20-4BA3A0EF7462}"/>
                  </a:ext>
                </a:extLst>
              </p:cNvPr>
              <p:cNvSpPr txBox="1"/>
              <p:nvPr/>
            </p:nvSpPr>
            <p:spPr>
              <a:xfrm>
                <a:off x="2177414" y="2900405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A56F70-3290-3E43-AE69-E7188A1BA590}"/>
                  </a:ext>
                </a:extLst>
              </p:cNvPr>
              <p:cNvSpPr txBox="1"/>
              <p:nvPr/>
            </p:nvSpPr>
            <p:spPr>
              <a:xfrm>
                <a:off x="2177414" y="3606144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5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81A34E2-0EDB-484D-ABD9-2F474F16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431" y="1336600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oMath>
                      </m:oMathPara>
                    </a14:m>
                    <a:endParaRPr lang="en-DE" sz="1000" b="1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81A34E2-0EDB-484D-ABD9-2F474F16F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3431" y="1336600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DE5A71-6895-EC4E-8895-26109218AB22}"/>
                  </a:ext>
                </a:extLst>
              </p:cNvPr>
              <p:cNvSpPr txBox="1"/>
              <p:nvPr/>
            </p:nvSpPr>
            <p:spPr>
              <a:xfrm>
                <a:off x="4273263" y="1681128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C3FDB6-60CB-C741-BBE2-48962966E441}"/>
                </a:ext>
              </a:extLst>
            </p:cNvPr>
            <p:cNvGrpSpPr/>
            <p:nvPr/>
          </p:nvGrpSpPr>
          <p:grpSpPr>
            <a:xfrm>
              <a:off x="2747164" y="3974256"/>
              <a:ext cx="4022448" cy="720186"/>
              <a:chOff x="2747164" y="3974256"/>
              <a:chExt cx="4022448" cy="7201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18408D1-BEEB-D347-83A0-0C2D53AEA37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4022448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  <m:sup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18408D1-BEEB-D347-83A0-0C2D53AEA3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4022448" cy="3113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58" t="-8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8242DB7-9217-7D4E-8BB1-4F2FB62A7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DE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8242DB7-9217-7D4E-8BB1-4F2FB62A77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39" t="-3846" r="-36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1363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3B9301B-E7D0-BA40-81FF-DF3A243B41B2}"/>
              </a:ext>
            </a:extLst>
          </p:cNvPr>
          <p:cNvGrpSpPr/>
          <p:nvPr/>
        </p:nvGrpSpPr>
        <p:grpSpPr>
          <a:xfrm>
            <a:off x="1920350" y="439200"/>
            <a:ext cx="5303300" cy="4256396"/>
            <a:chOff x="1920350" y="439200"/>
            <a:chExt cx="5303300" cy="42563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6D14C5-E19C-604F-B4EF-FF7DBAED4686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A333AF5-4C7D-1649-8B3C-F5FEF8FE0523}"/>
                  </a:ext>
                </a:extLst>
              </p:cNvPr>
              <p:cNvGrpSpPr/>
              <p:nvPr/>
            </p:nvGrpSpPr>
            <p:grpSpPr>
              <a:xfrm>
                <a:off x="2177414" y="2161326"/>
                <a:ext cx="347472" cy="1721817"/>
                <a:chOff x="2177414" y="2161326"/>
                <a:chExt cx="347472" cy="1721817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65E5C2-0FBA-8F41-9CD7-50526503CB36}"/>
                    </a:ext>
                  </a:extLst>
                </p:cNvPr>
                <p:cNvSpPr txBox="1"/>
                <p:nvPr/>
              </p:nvSpPr>
              <p:spPr>
                <a:xfrm>
                  <a:off x="2177414" y="2161326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0A341AA-86F7-F841-8B76-FAE8B80A9EEE}"/>
                    </a:ext>
                  </a:extLst>
                </p:cNvPr>
                <p:cNvSpPr txBox="1"/>
                <p:nvPr/>
              </p:nvSpPr>
              <p:spPr>
                <a:xfrm>
                  <a:off x="2177414" y="2900405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6F63568-1297-EA4A-BC69-9F3F269688F3}"/>
                    </a:ext>
                  </a:extLst>
                </p:cNvPr>
                <p:cNvSpPr txBox="1"/>
                <p:nvPr/>
              </p:nvSpPr>
              <p:spPr>
                <a:xfrm>
                  <a:off x="2177414" y="3606144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5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538DB9-C892-C74C-A6A6-8D052E7D0953}"/>
                  </a:ext>
                </a:extLst>
              </p:cNvPr>
              <p:cNvSpPr txBox="1"/>
              <p:nvPr/>
            </p:nvSpPr>
            <p:spPr>
              <a:xfrm>
                <a:off x="3092906" y="2173027"/>
                <a:ext cx="426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11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3290EE-9070-A741-89B4-27937D9490CE}"/>
                  </a:ext>
                </a:extLst>
              </p:cNvPr>
              <p:cNvSpPr txBox="1"/>
              <p:nvPr/>
            </p:nvSpPr>
            <p:spPr>
              <a:xfrm>
                <a:off x="3114925" y="2585626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6A34FE-05A9-E142-970A-9A00311FE58D}"/>
                  </a:ext>
                </a:extLst>
              </p:cNvPr>
              <p:cNvSpPr txBox="1"/>
              <p:nvPr/>
            </p:nvSpPr>
            <p:spPr>
              <a:xfrm>
                <a:off x="3114925" y="3012989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7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E5F7C0-0909-9F42-8352-99D81BE11592}"/>
                  </a:ext>
                </a:extLst>
              </p:cNvPr>
              <p:cNvSpPr txBox="1"/>
              <p:nvPr/>
            </p:nvSpPr>
            <p:spPr>
              <a:xfrm>
                <a:off x="4273263" y="2447565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2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5ABC3FF-EFD7-4A4E-9A1C-91B32673F1B5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7" name="Google Shape;171;p16">
                  <a:extLst>
                    <a:ext uri="{FF2B5EF4-FFF2-40B4-BE49-F238E27FC236}">
                      <a16:creationId xmlns:a16="http://schemas.microsoft.com/office/drawing/2014/main" id="{6AB7F538-CD78-8543-8DC0-91DBE55C58C2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8" name="Google Shape;172;p16">
                  <a:extLst>
                    <a:ext uri="{FF2B5EF4-FFF2-40B4-BE49-F238E27FC236}">
                      <a16:creationId xmlns:a16="http://schemas.microsoft.com/office/drawing/2014/main" id="{A062A4F4-A74F-264D-BB7A-61E2DB1C2F7D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9" name="Google Shape;173;p16">
                  <a:extLst>
                    <a:ext uri="{FF2B5EF4-FFF2-40B4-BE49-F238E27FC236}">
                      <a16:creationId xmlns:a16="http://schemas.microsoft.com/office/drawing/2014/main" id="{B507DD85-E55C-3C49-B724-556661C6485E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F521AD-0500-474F-B9BB-9142D8DA3B9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1759" y="2095948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DE" sz="1000" b="1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F521AD-0500-474F-B9BB-9142D8DA3B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1759" y="2095948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CEC5188-5A64-E54C-A160-E00AC38A7A66}"/>
                </a:ext>
              </a:extLst>
            </p:cNvPr>
            <p:cNvGrpSpPr/>
            <p:nvPr/>
          </p:nvGrpSpPr>
          <p:grpSpPr>
            <a:xfrm>
              <a:off x="2747164" y="3974256"/>
              <a:ext cx="3988784" cy="721340"/>
              <a:chOff x="2747164" y="3974256"/>
              <a:chExt cx="3988784" cy="72134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67E91F8-D026-3143-9954-DCF7585B4AD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3988784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  <m:sup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6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67E91F8-D026-3143-9954-DCF7585B4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3988784" cy="3124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70" t="-8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50BA1A-1599-D948-8830-6913AE99F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DE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50BA1A-1599-D948-8830-6913AE99FB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39" t="-3846" r="-36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4435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9F834A-5A4A-8D42-9392-D23173E64392}"/>
              </a:ext>
            </a:extLst>
          </p:cNvPr>
          <p:cNvGrpSpPr/>
          <p:nvPr/>
        </p:nvGrpSpPr>
        <p:grpSpPr>
          <a:xfrm>
            <a:off x="1920350" y="439200"/>
            <a:ext cx="5303300" cy="4255242"/>
            <a:chOff x="1920350" y="439200"/>
            <a:chExt cx="5303300" cy="42552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6A2D3F-04D5-5448-BB30-7C564DF0F7ED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DA32345-B4D5-7347-AECA-C2847E81B095}"/>
                  </a:ext>
                </a:extLst>
              </p:cNvPr>
              <p:cNvGrpSpPr/>
              <p:nvPr/>
            </p:nvGrpSpPr>
            <p:grpSpPr>
              <a:xfrm>
                <a:off x="2177414" y="2161326"/>
                <a:ext cx="347472" cy="1721817"/>
                <a:chOff x="2177414" y="2161326"/>
                <a:chExt cx="347472" cy="1721817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4F41CB7-4054-7F44-A4C4-70FB5AEC59AE}"/>
                    </a:ext>
                  </a:extLst>
                </p:cNvPr>
                <p:cNvSpPr txBox="1"/>
                <p:nvPr/>
              </p:nvSpPr>
              <p:spPr>
                <a:xfrm>
                  <a:off x="2177414" y="2161326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5BC0FD6-5F45-AA48-8718-D8BE6B8802B9}"/>
                    </a:ext>
                  </a:extLst>
                </p:cNvPr>
                <p:cNvSpPr txBox="1"/>
                <p:nvPr/>
              </p:nvSpPr>
              <p:spPr>
                <a:xfrm>
                  <a:off x="2177414" y="2900405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1A707C1-180B-BB47-A377-EBF55BF210B9}"/>
                    </a:ext>
                  </a:extLst>
                </p:cNvPr>
                <p:cNvSpPr txBox="1"/>
                <p:nvPr/>
              </p:nvSpPr>
              <p:spPr>
                <a:xfrm>
                  <a:off x="2177414" y="3606144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5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695173-6211-2145-9967-72CE080A1A6D}"/>
                  </a:ext>
                </a:extLst>
              </p:cNvPr>
              <p:cNvSpPr txBox="1"/>
              <p:nvPr/>
            </p:nvSpPr>
            <p:spPr>
              <a:xfrm>
                <a:off x="3125335" y="2473509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-6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36B1CB-DB3C-A749-91A4-DA24CE1B5742}"/>
                  </a:ext>
                </a:extLst>
              </p:cNvPr>
              <p:cNvSpPr txBox="1"/>
              <p:nvPr/>
            </p:nvSpPr>
            <p:spPr>
              <a:xfrm>
                <a:off x="3125335" y="2858650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C9D4E5-82EC-7542-B1DA-C796996DC377}"/>
                  </a:ext>
                </a:extLst>
              </p:cNvPr>
              <p:cNvSpPr txBox="1"/>
              <p:nvPr/>
            </p:nvSpPr>
            <p:spPr>
              <a:xfrm>
                <a:off x="3059413" y="3366531"/>
                <a:ext cx="413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-4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248142-9302-8345-B045-78BD44EDD413}"/>
                  </a:ext>
                </a:extLst>
              </p:cNvPr>
              <p:cNvSpPr txBox="1"/>
              <p:nvPr/>
            </p:nvSpPr>
            <p:spPr>
              <a:xfrm>
                <a:off x="4273263" y="3213984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0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787232E-1ADD-8B41-93F9-7208EE404ABF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7" name="Google Shape;171;p16">
                  <a:extLst>
                    <a:ext uri="{FF2B5EF4-FFF2-40B4-BE49-F238E27FC236}">
                      <a16:creationId xmlns:a16="http://schemas.microsoft.com/office/drawing/2014/main" id="{87804E8C-FEC3-1C44-8736-F44241993893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8" name="Google Shape;172;p16">
                  <a:extLst>
                    <a:ext uri="{FF2B5EF4-FFF2-40B4-BE49-F238E27FC236}">
                      <a16:creationId xmlns:a16="http://schemas.microsoft.com/office/drawing/2014/main" id="{08ABC277-ECA9-254D-A8DB-03C40439F9D9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9" name="Google Shape;173;p16">
                  <a:extLst>
                    <a:ext uri="{FF2B5EF4-FFF2-40B4-BE49-F238E27FC236}">
                      <a16:creationId xmlns:a16="http://schemas.microsoft.com/office/drawing/2014/main" id="{0A076C4B-32AB-964A-AF25-7B0B9E382256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D1C050E5-B8F9-7E47-8AB7-D5AEADE4319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0001" y="2851141"/>
                    <a:ext cx="67347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DE" sz="1000" b="1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D1C050E5-B8F9-7E47-8AB7-D5AEADE431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0001" y="2851141"/>
                    <a:ext cx="673473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37A95CB-1C8E-0C4A-8BF2-6B7A56926DBA}"/>
                </a:ext>
              </a:extLst>
            </p:cNvPr>
            <p:cNvGrpSpPr/>
            <p:nvPr/>
          </p:nvGrpSpPr>
          <p:grpSpPr>
            <a:xfrm>
              <a:off x="2747164" y="3974256"/>
              <a:ext cx="4191981" cy="720186"/>
              <a:chOff x="2747164" y="3974256"/>
              <a:chExt cx="4191981" cy="7201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D82E5AE-DCA5-584A-AF49-069EE004F46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4191981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  <m:sup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1600" b="1" i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600" b="1" i="0">
                              <a:latin typeface="Cambria Math" panose="02040503050406030204" pitchFamily="18" charset="0"/>
                            </a:rPr>
                            <m:t>)∗</m:t>
                          </m:r>
                          <m:d>
                            <m:dPr>
                              <m:ctrlPr>
                                <a:rPr lang="en-US" sz="1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D82E5AE-DCA5-584A-AF49-069EE004F4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4191981" cy="3113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08" t="-8000"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D08813A-793D-2B49-971A-B96EC12EC8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𝟏𝟑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𝟐𝟑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𝟑𝟑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endParaRPr lang="en-DE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D08813A-793D-2B49-971A-B96EC12EC8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39" t="-3846" r="-36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8201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60C12F-9AB1-F444-B74E-1751FE4BABBE}"/>
              </a:ext>
            </a:extLst>
          </p:cNvPr>
          <p:cNvGrpSpPr/>
          <p:nvPr/>
        </p:nvGrpSpPr>
        <p:grpSpPr>
          <a:xfrm>
            <a:off x="1920350" y="439200"/>
            <a:ext cx="5303300" cy="4256396"/>
            <a:chOff x="1920350" y="439200"/>
            <a:chExt cx="5303300" cy="42563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061420-D454-8441-B17D-7B4A62548360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BE41454-83D3-6845-AE78-1ADBD9EE479F}"/>
                  </a:ext>
                </a:extLst>
              </p:cNvPr>
              <p:cNvGrpSpPr/>
              <p:nvPr/>
            </p:nvGrpSpPr>
            <p:grpSpPr>
              <a:xfrm>
                <a:off x="2177414" y="2161326"/>
                <a:ext cx="347472" cy="1721817"/>
                <a:chOff x="2177414" y="2161326"/>
                <a:chExt cx="347472" cy="1721817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FBF59A-0B56-B646-9C49-E9B2B694F056}"/>
                    </a:ext>
                  </a:extLst>
                </p:cNvPr>
                <p:cNvSpPr txBox="1"/>
                <p:nvPr/>
              </p:nvSpPr>
              <p:spPr>
                <a:xfrm>
                  <a:off x="2177414" y="2161326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686245-B1DF-6549-9756-29A19E038170}"/>
                    </a:ext>
                  </a:extLst>
                </p:cNvPr>
                <p:cNvSpPr txBox="1"/>
                <p:nvPr/>
              </p:nvSpPr>
              <p:spPr>
                <a:xfrm>
                  <a:off x="2177414" y="2900405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26AAF28-EDB5-2A49-A38D-37A13A1FE2EB}"/>
                    </a:ext>
                  </a:extLst>
                </p:cNvPr>
                <p:cNvSpPr txBox="1"/>
                <p:nvPr/>
              </p:nvSpPr>
              <p:spPr>
                <a:xfrm>
                  <a:off x="2177414" y="3606144"/>
                  <a:ext cx="34747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200" b="1" dirty="0"/>
                    <a:t>5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73EE32-A0CC-984F-8ECC-A86EB8D3BBAC}"/>
                  </a:ext>
                </a:extLst>
              </p:cNvPr>
              <p:cNvSpPr txBox="1"/>
              <p:nvPr/>
            </p:nvSpPr>
            <p:spPr>
              <a:xfrm>
                <a:off x="3093539" y="2666791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6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F55893-BB0A-6C41-8068-6B19FFCBD848}"/>
                  </a:ext>
                </a:extLst>
              </p:cNvPr>
              <p:cNvSpPr txBox="1"/>
              <p:nvPr/>
            </p:nvSpPr>
            <p:spPr>
              <a:xfrm>
                <a:off x="3093539" y="3178974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105DA92-F5DA-0B42-9EA6-5C1B9764157B}"/>
                  </a:ext>
                </a:extLst>
              </p:cNvPr>
              <p:cNvSpPr txBox="1"/>
              <p:nvPr/>
            </p:nvSpPr>
            <p:spPr>
              <a:xfrm>
                <a:off x="3027617" y="3649986"/>
                <a:ext cx="413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5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1E45AC-1E15-5E47-823E-ED9FAD5F186A}"/>
                  </a:ext>
                </a:extLst>
              </p:cNvPr>
              <p:cNvSpPr txBox="1"/>
              <p:nvPr/>
            </p:nvSpPr>
            <p:spPr>
              <a:xfrm>
                <a:off x="4273263" y="3938605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7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85F7348-F254-6745-A1AA-375B0964813E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6" name="Google Shape;171;p16">
                  <a:extLst>
                    <a:ext uri="{FF2B5EF4-FFF2-40B4-BE49-F238E27FC236}">
                      <a16:creationId xmlns:a16="http://schemas.microsoft.com/office/drawing/2014/main" id="{EF345228-FB5D-504A-B782-740A3FBFAC08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7" name="Google Shape;172;p16">
                  <a:extLst>
                    <a:ext uri="{FF2B5EF4-FFF2-40B4-BE49-F238E27FC236}">
                      <a16:creationId xmlns:a16="http://schemas.microsoft.com/office/drawing/2014/main" id="{A58D05FE-0E06-C148-9AA0-CCD0016B3C50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8" name="Google Shape;173;p16">
                  <a:extLst>
                    <a:ext uri="{FF2B5EF4-FFF2-40B4-BE49-F238E27FC236}">
                      <a16:creationId xmlns:a16="http://schemas.microsoft.com/office/drawing/2014/main" id="{5CCB4ECE-EE8B-ED45-8A7E-5D6F0D0824A4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46898A0-AA70-DA40-A851-439754133344}"/>
                      </a:ext>
                    </a:extLst>
                  </p:cNvPr>
                  <p:cNvSpPr txBox="1"/>
                  <p:nvPr/>
                </p:nvSpPr>
                <p:spPr>
                  <a:xfrm>
                    <a:off x="4271759" y="3576013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000" b="1" i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DE" sz="1000" b="1" dirty="0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46898A0-AA70-DA40-A851-4397541333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1759" y="3576013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A96472A-0B51-8342-BF72-74EE657AF908}"/>
                </a:ext>
              </a:extLst>
            </p:cNvPr>
            <p:cNvGrpSpPr/>
            <p:nvPr/>
          </p:nvGrpSpPr>
          <p:grpSpPr>
            <a:xfrm>
              <a:off x="2747164" y="3974256"/>
              <a:ext cx="3865354" cy="721340"/>
              <a:chOff x="2747164" y="3974256"/>
              <a:chExt cx="3865354" cy="72134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1DE54C0-6C64-AB4B-8622-D074F4F1E82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3865354" cy="31245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  <m:sup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600" b="1" i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1DE54C0-6C64-AB4B-8622-D074F4F1E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3865354" cy="3124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11" t="-8000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2EA3CE1-F741-E44B-9EC9-2ACF75C04F7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𝟏𝟒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𝟐𝟒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𝟑𝟒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16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endParaRPr lang="en-DE" sz="1600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2EA3CE1-F741-E44B-9EC9-2ACF75C04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0964" cy="3113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39" t="-3846" r="-36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85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06CB35-D515-7F44-9A19-F1B24AC7300A}"/>
              </a:ext>
            </a:extLst>
          </p:cNvPr>
          <p:cNvGrpSpPr/>
          <p:nvPr/>
        </p:nvGrpSpPr>
        <p:grpSpPr>
          <a:xfrm>
            <a:off x="1920350" y="439200"/>
            <a:ext cx="5303300" cy="3391095"/>
            <a:chOff x="1920350" y="995560"/>
            <a:chExt cx="5303300" cy="3391095"/>
          </a:xfrm>
        </p:grpSpPr>
        <p:sp>
          <p:nvSpPr>
            <p:cNvPr id="137" name="Google Shape;137;p16"/>
            <p:cNvSpPr/>
            <p:nvPr/>
          </p:nvSpPr>
          <p:spPr>
            <a:xfrm>
              <a:off x="2050850" y="20073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050850" y="27258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050850" y="34443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4273431" y="1556701"/>
              <a:ext cx="600569" cy="600579"/>
              <a:chOff x="4861200" y="959925"/>
              <a:chExt cx="689200" cy="6885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6"/>
            <p:cNvGrpSpPr/>
            <p:nvPr/>
          </p:nvGrpSpPr>
          <p:grpSpPr>
            <a:xfrm>
              <a:off x="4273431" y="2299826"/>
              <a:ext cx="600569" cy="600579"/>
              <a:chOff x="4861200" y="959925"/>
              <a:chExt cx="689200" cy="6885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4273431" y="3042951"/>
              <a:ext cx="600569" cy="600579"/>
              <a:chOff x="4861200" y="959925"/>
              <a:chExt cx="689200" cy="6885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4273431" y="3786076"/>
              <a:ext cx="600569" cy="600579"/>
              <a:chOff x="4861200" y="959925"/>
              <a:chExt cx="689200" cy="6885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p16"/>
            <p:cNvGrpSpPr/>
            <p:nvPr/>
          </p:nvGrpSpPr>
          <p:grpSpPr>
            <a:xfrm>
              <a:off x="6424781" y="2725863"/>
              <a:ext cx="600569" cy="600579"/>
              <a:chOff x="4861200" y="959925"/>
              <a:chExt cx="689200" cy="68850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5" name="Google Shape;155;p16"/>
            <p:cNvCxnSpPr>
              <a:stCxn id="137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450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Google Shape;156;p16"/>
            <p:cNvCxnSpPr>
              <a:stCxn id="137" idx="6"/>
              <a:endCxn id="144" idx="2"/>
            </p:cNvCxnSpPr>
            <p:nvPr/>
          </p:nvCxnSpPr>
          <p:spPr>
            <a:xfrm>
              <a:off x="2651450" y="2307644"/>
              <a:ext cx="1622100" cy="292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Google Shape;157;p16"/>
            <p:cNvCxnSpPr>
              <a:stCxn id="138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6"/>
            <p:cNvCxnSpPr>
              <a:stCxn id="137" idx="6"/>
              <a:endCxn id="150" idx="2"/>
            </p:cNvCxnSpPr>
            <p:nvPr/>
          </p:nvCxnSpPr>
          <p:spPr>
            <a:xfrm>
              <a:off x="2651450" y="2307644"/>
              <a:ext cx="1622100" cy="1778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16"/>
            <p:cNvCxnSpPr>
              <a:stCxn id="138" idx="6"/>
              <a:endCxn id="144" idx="2"/>
            </p:cNvCxnSpPr>
            <p:nvPr/>
          </p:nvCxnSpPr>
          <p:spPr>
            <a:xfrm rot="10800000" flipH="1">
              <a:off x="2651450" y="2600144"/>
              <a:ext cx="16221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6"/>
            <p:cNvCxnSpPr>
              <a:stCxn id="138" idx="6"/>
              <a:endCxn id="150" idx="2"/>
            </p:cNvCxnSpPr>
            <p:nvPr/>
          </p:nvCxnSpPr>
          <p:spPr>
            <a:xfrm>
              <a:off x="2651450" y="3026144"/>
              <a:ext cx="16221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6"/>
            <p:cNvCxnSpPr>
              <a:stCxn id="139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1887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16"/>
            <p:cNvCxnSpPr>
              <a:stCxn id="139" idx="6"/>
              <a:endCxn id="144" idx="2"/>
            </p:cNvCxnSpPr>
            <p:nvPr/>
          </p:nvCxnSpPr>
          <p:spPr>
            <a:xfrm rot="10800000" flipH="1">
              <a:off x="2651450" y="2600144"/>
              <a:ext cx="1622100" cy="1144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16"/>
            <p:cNvCxnSpPr>
              <a:stCxn id="139" idx="6"/>
              <a:endCxn id="150" idx="2"/>
            </p:cNvCxnSpPr>
            <p:nvPr/>
          </p:nvCxnSpPr>
          <p:spPr>
            <a:xfrm>
              <a:off x="2651450" y="3744644"/>
              <a:ext cx="1622100" cy="341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6"/>
            <p:cNvCxnSpPr>
              <a:stCxn id="139" idx="6"/>
              <a:endCxn id="147" idx="2"/>
            </p:cNvCxnSpPr>
            <p:nvPr/>
          </p:nvCxnSpPr>
          <p:spPr>
            <a:xfrm rot="10800000" flipH="1">
              <a:off x="2651450" y="3343244"/>
              <a:ext cx="1622100" cy="4014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6"/>
            <p:cNvCxnSpPr>
              <a:stCxn id="138" idx="6"/>
              <a:endCxn id="147" idx="2"/>
            </p:cNvCxnSpPr>
            <p:nvPr/>
          </p:nvCxnSpPr>
          <p:spPr>
            <a:xfrm>
              <a:off x="2651450" y="3026144"/>
              <a:ext cx="16221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6"/>
            <p:cNvCxnSpPr>
              <a:stCxn id="137" idx="6"/>
              <a:endCxn id="147" idx="2"/>
            </p:cNvCxnSpPr>
            <p:nvPr/>
          </p:nvCxnSpPr>
          <p:spPr>
            <a:xfrm>
              <a:off x="2651450" y="2307644"/>
              <a:ext cx="1622100" cy="1035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6"/>
            <p:cNvCxnSpPr>
              <a:stCxn id="142" idx="2"/>
              <a:endCxn id="153" idx="2"/>
            </p:cNvCxnSpPr>
            <p:nvPr/>
          </p:nvCxnSpPr>
          <p:spPr>
            <a:xfrm>
              <a:off x="4874000" y="1856990"/>
              <a:ext cx="15507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45" idx="2"/>
              <a:endCxn id="153" idx="2"/>
            </p:cNvCxnSpPr>
            <p:nvPr/>
          </p:nvCxnSpPr>
          <p:spPr>
            <a:xfrm>
              <a:off x="4874000" y="2600115"/>
              <a:ext cx="15507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6"/>
            <p:cNvCxnSpPr>
              <a:stCxn id="148" idx="2"/>
              <a:endCxn id="153" idx="2"/>
            </p:cNvCxnSpPr>
            <p:nvPr/>
          </p:nvCxnSpPr>
          <p:spPr>
            <a:xfrm rot="10800000" flipH="1">
              <a:off x="4874000" y="3026140"/>
              <a:ext cx="15507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6"/>
            <p:cNvCxnSpPr>
              <a:stCxn id="151" idx="2"/>
              <a:endCxn id="153" idx="2"/>
            </p:cNvCxnSpPr>
            <p:nvPr/>
          </p:nvCxnSpPr>
          <p:spPr>
            <a:xfrm rot="10800000" flipH="1">
              <a:off x="4874000" y="3026165"/>
              <a:ext cx="15507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338D83F-9913-F040-B0FD-ADAB31734265}"/>
                </a:ext>
              </a:extLst>
            </p:cNvPr>
            <p:cNvGrpSpPr/>
            <p:nvPr/>
          </p:nvGrpSpPr>
          <p:grpSpPr>
            <a:xfrm>
              <a:off x="4256706" y="1694381"/>
              <a:ext cx="364029" cy="2503018"/>
              <a:chOff x="4199934" y="1681127"/>
              <a:chExt cx="364029" cy="250301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4FB603-BD55-0D45-935D-BB6BAEEE7799}"/>
                  </a:ext>
                </a:extLst>
              </p:cNvPr>
              <p:cNvSpPr txBox="1"/>
              <p:nvPr/>
            </p:nvSpPr>
            <p:spPr>
              <a:xfrm>
                <a:off x="4199934" y="1681127"/>
                <a:ext cx="3474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>
                    <a:solidFill>
                      <a:schemeClr val="tx1"/>
                    </a:solidFill>
                  </a:rPr>
                  <a:t>-3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A03080-9068-904B-A0B7-BF803B9B519E}"/>
                  </a:ext>
                </a:extLst>
              </p:cNvPr>
              <p:cNvSpPr txBox="1"/>
              <p:nvPr/>
            </p:nvSpPr>
            <p:spPr>
              <a:xfrm>
                <a:off x="4216491" y="2475485"/>
                <a:ext cx="3474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82DAC8-961A-BC47-BB88-BEA63905C785}"/>
                  </a:ext>
                </a:extLst>
              </p:cNvPr>
              <p:cNvSpPr txBox="1"/>
              <p:nvPr/>
            </p:nvSpPr>
            <p:spPr>
              <a:xfrm>
                <a:off x="4216491" y="3218211"/>
                <a:ext cx="3474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22EA60-9314-6543-AE50-F31CF47FE21C}"/>
                  </a:ext>
                </a:extLst>
              </p:cNvPr>
              <p:cNvSpPr txBox="1"/>
              <p:nvPr/>
            </p:nvSpPr>
            <p:spPr>
              <a:xfrm>
                <a:off x="4216491" y="3937924"/>
                <a:ext cx="3474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49BC9F4-310F-D946-B618-6F4D6C3F08CE}"/>
                </a:ext>
              </a:extLst>
            </p:cNvPr>
            <p:cNvGrpSpPr/>
            <p:nvPr/>
          </p:nvGrpSpPr>
          <p:grpSpPr>
            <a:xfrm>
              <a:off x="1920350" y="995560"/>
              <a:ext cx="5303300" cy="381700"/>
              <a:chOff x="1920350" y="756844"/>
              <a:chExt cx="5303300" cy="381700"/>
            </a:xfrm>
          </p:grpSpPr>
          <p:sp>
            <p:nvSpPr>
              <p:cNvPr id="59" name="Google Shape;171;p16">
                <a:extLst>
                  <a:ext uri="{FF2B5EF4-FFF2-40B4-BE49-F238E27FC236}">
                    <a16:creationId xmlns:a16="http://schemas.microsoft.com/office/drawing/2014/main" id="{572DCF13-A563-264D-A8E8-FD332E4CAB26}"/>
                  </a:ext>
                </a:extLst>
              </p:cNvPr>
              <p:cNvSpPr txBox="1"/>
              <p:nvPr/>
            </p:nvSpPr>
            <p:spPr>
              <a:xfrm>
                <a:off x="1920350" y="781544"/>
                <a:ext cx="8616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 dirty="0">
                    <a:solidFill>
                      <a:srgbClr val="ECCC24"/>
                    </a:solidFill>
                  </a:rPr>
                  <a:t>Input</a:t>
                </a:r>
                <a:endParaRPr sz="1700" b="1" dirty="0">
                  <a:solidFill>
                    <a:srgbClr val="ECCC24"/>
                  </a:solidFill>
                </a:endParaRPr>
              </a:p>
            </p:txBody>
          </p:sp>
          <p:sp>
            <p:nvSpPr>
              <p:cNvPr id="60" name="Google Shape;172;p16">
                <a:extLst>
                  <a:ext uri="{FF2B5EF4-FFF2-40B4-BE49-F238E27FC236}">
                    <a16:creationId xmlns:a16="http://schemas.microsoft.com/office/drawing/2014/main" id="{9C9CD7A9-5D26-1E4C-AABE-373F72A7AA09}"/>
                  </a:ext>
                </a:extLst>
              </p:cNvPr>
              <p:cNvSpPr txBox="1"/>
              <p:nvPr/>
            </p:nvSpPr>
            <p:spPr>
              <a:xfrm>
                <a:off x="4075113" y="7568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 dirty="0">
                    <a:solidFill>
                      <a:srgbClr val="45818E"/>
                    </a:solidFill>
                  </a:rPr>
                  <a:t>Hidden</a:t>
                </a:r>
                <a:endParaRPr sz="1700" b="1" dirty="0">
                  <a:solidFill>
                    <a:srgbClr val="45818E"/>
                  </a:solidFill>
                </a:endParaRPr>
              </a:p>
            </p:txBody>
          </p:sp>
          <p:sp>
            <p:nvSpPr>
              <p:cNvPr id="61" name="Google Shape;173;p16">
                <a:extLst>
                  <a:ext uri="{FF2B5EF4-FFF2-40B4-BE49-F238E27FC236}">
                    <a16:creationId xmlns:a16="http://schemas.microsoft.com/office/drawing/2014/main" id="{98ACF9C2-568C-F147-91E5-5ABF3BD9BFD3}"/>
                  </a:ext>
                </a:extLst>
              </p:cNvPr>
              <p:cNvSpPr txBox="1"/>
              <p:nvPr/>
            </p:nvSpPr>
            <p:spPr>
              <a:xfrm>
                <a:off x="6226450" y="7815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rgbClr val="6AA84F"/>
                    </a:solidFill>
                  </a:rPr>
                  <a:t>Output</a:t>
                </a:r>
                <a:endParaRPr sz="1700" b="1">
                  <a:solidFill>
                    <a:srgbClr val="6AA84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341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594280-EC32-D54B-AD53-091363CEA918}"/>
              </a:ext>
            </a:extLst>
          </p:cNvPr>
          <p:cNvGrpSpPr/>
          <p:nvPr/>
        </p:nvGrpSpPr>
        <p:grpSpPr>
          <a:xfrm>
            <a:off x="1920350" y="439200"/>
            <a:ext cx="5303300" cy="4112575"/>
            <a:chOff x="1920350" y="439200"/>
            <a:chExt cx="5303300" cy="41125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845F014-0C1C-8549-BF71-8E064D08127E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2050850" y="2007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050850" y="27258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2050850" y="3444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4273431" y="1556701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4273431" y="2299826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4273431" y="3042951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4273431" y="3786076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6424781" y="2725863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2651450" y="2307644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2651450" y="2307644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2651450" y="3026144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2651450" y="3744644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2651450" y="3343244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2651450" y="3026144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2651450" y="2307644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874000" y="1856990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874000" y="2600115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874000" y="3026140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874000" y="3026165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38D83F-9913-F040-B0FD-ADAB31734265}"/>
                  </a:ext>
                </a:extLst>
              </p:cNvPr>
              <p:cNvGrpSpPr/>
              <p:nvPr/>
            </p:nvGrpSpPr>
            <p:grpSpPr>
              <a:xfrm>
                <a:off x="4256706" y="1694381"/>
                <a:ext cx="364029" cy="2503018"/>
                <a:chOff x="4199934" y="1681127"/>
                <a:chExt cx="364029" cy="2503018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74FB603-BD55-0D45-935D-BB6BAEEE7799}"/>
                    </a:ext>
                  </a:extLst>
                </p:cNvPr>
                <p:cNvSpPr txBox="1"/>
                <p:nvPr/>
              </p:nvSpPr>
              <p:spPr>
                <a:xfrm>
                  <a:off x="4199934" y="1681127"/>
                  <a:ext cx="3474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A03080-9068-904B-A0B7-BF803B9B519E}"/>
                    </a:ext>
                  </a:extLst>
                </p:cNvPr>
                <p:cNvSpPr txBox="1"/>
                <p:nvPr/>
              </p:nvSpPr>
              <p:spPr>
                <a:xfrm>
                  <a:off x="4216491" y="2475485"/>
                  <a:ext cx="3474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382DAC8-961A-BC47-BB88-BEA63905C785}"/>
                    </a:ext>
                  </a:extLst>
                </p:cNvPr>
                <p:cNvSpPr txBox="1"/>
                <p:nvPr/>
              </p:nvSpPr>
              <p:spPr>
                <a:xfrm>
                  <a:off x="4216491" y="3218211"/>
                  <a:ext cx="3474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0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C22EA60-9314-6543-AE50-F31CF47FE21C}"/>
                    </a:ext>
                  </a:extLst>
                </p:cNvPr>
                <p:cNvSpPr txBox="1"/>
                <p:nvPr/>
              </p:nvSpPr>
              <p:spPr>
                <a:xfrm>
                  <a:off x="4216491" y="3937924"/>
                  <a:ext cx="34747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2AD0DD7-BB53-654F-B193-0F3ABEBE7DDA}"/>
                  </a:ext>
                </a:extLst>
              </p:cNvPr>
              <p:cNvGrpSpPr/>
              <p:nvPr/>
            </p:nvGrpSpPr>
            <p:grpSpPr>
              <a:xfrm>
                <a:off x="4507993" y="1694382"/>
                <a:ext cx="442118" cy="2501155"/>
                <a:chOff x="4507993" y="1694382"/>
                <a:chExt cx="442118" cy="2501155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0344DE9-5CDE-004C-9318-CE4533B5456A}"/>
                    </a:ext>
                  </a:extLst>
                </p:cNvPr>
                <p:cNvSpPr txBox="1"/>
                <p:nvPr/>
              </p:nvSpPr>
              <p:spPr>
                <a:xfrm>
                  <a:off x="4507993" y="1694382"/>
                  <a:ext cx="42976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0.05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9CA1CBD-765B-574F-8761-37415C55658C}"/>
                    </a:ext>
                  </a:extLst>
                </p:cNvPr>
                <p:cNvSpPr txBox="1"/>
                <p:nvPr/>
              </p:nvSpPr>
              <p:spPr>
                <a:xfrm>
                  <a:off x="4514652" y="3230194"/>
                  <a:ext cx="4287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0.50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64148B2-9320-B546-8DC3-850A1D231B09}"/>
                    </a:ext>
                  </a:extLst>
                </p:cNvPr>
                <p:cNvSpPr txBox="1"/>
                <p:nvPr/>
              </p:nvSpPr>
              <p:spPr>
                <a:xfrm>
                  <a:off x="4507993" y="2479101"/>
                  <a:ext cx="4319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0.88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D5CF9B7-5A39-234F-88F9-D35717FC540F}"/>
                    </a:ext>
                  </a:extLst>
                </p:cNvPr>
                <p:cNvSpPr txBox="1"/>
                <p:nvPr/>
              </p:nvSpPr>
              <p:spPr>
                <a:xfrm>
                  <a:off x="4514652" y="3949316"/>
                  <a:ext cx="43545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0.99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2E072-6D87-B048-843D-13610C29E57F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0" name="Google Shape;171;p16">
                  <a:extLst>
                    <a:ext uri="{FF2B5EF4-FFF2-40B4-BE49-F238E27FC236}">
                      <a16:creationId xmlns:a16="http://schemas.microsoft.com/office/drawing/2014/main" id="{AC21EC74-8633-4F4F-8B91-A99E149D412E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2" name="Google Shape;172;p16">
                  <a:extLst>
                    <a:ext uri="{FF2B5EF4-FFF2-40B4-BE49-F238E27FC236}">
                      <a16:creationId xmlns:a16="http://schemas.microsoft.com/office/drawing/2014/main" id="{717528AC-AC1F-4B49-B650-8DFE411E910F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4" name="Google Shape;173;p16">
                  <a:extLst>
                    <a:ext uri="{FF2B5EF4-FFF2-40B4-BE49-F238E27FC236}">
                      <a16:creationId xmlns:a16="http://schemas.microsoft.com/office/drawing/2014/main" id="{8572DEB2-311F-3B4D-9E72-8AF1B8196539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E46636-73E1-F944-986B-36D3DAD21777}"/>
                    </a:ext>
                  </a:extLst>
                </p:cNvPr>
                <p:cNvSpPr txBox="1"/>
                <p:nvPr/>
              </p:nvSpPr>
              <p:spPr>
                <a:xfrm>
                  <a:off x="3251882" y="3994443"/>
                  <a:ext cx="2357120" cy="557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sz="1600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sz="1600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𝛔</m:t>
                        </m:r>
                        <m:d>
                          <m:dPr>
                            <m:ctrlPr>
                              <a:rPr lang="en-US" sz="1600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b>
                                <m:r>
                                  <a:rPr lang="en-US" sz="1600" b="1" i="0">
                                    <a:latin typeface="Cambria Math" panose="02040503050406030204" pitchFamily="18" charset="0"/>
                                  </a:rPr>
                                  <m:t>𝐢𝐧</m:t>
                                </m:r>
                              </m:sub>
                              <m:sup>
                                <m:r>
                                  <a:rPr lang="en-US" sz="1600" b="1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i="0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sz="1600" b="1" i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sz="1600" b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1" i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𝐢𝐧</m:t>
                                    </m:r>
                                  </m:sub>
                                  <m:sup>
                                    <m:r>
                                      <a:rPr lang="en-US" sz="16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1" i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  <m:r>
                                      <a:rPr lang="en-US" sz="1600" b="1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DE" sz="1600" b="1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E46636-73E1-F944-986B-36D3DAD21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882" y="3994443"/>
                  <a:ext cx="2357120" cy="557332"/>
                </a:xfrm>
                <a:prstGeom prst="rect">
                  <a:avLst/>
                </a:prstGeom>
                <a:blipFill>
                  <a:blip r:embed="rId3"/>
                  <a:stretch>
                    <a:fillRect l="-535" t="-2222" r="-2674" b="-11111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357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12BB2E-E9B0-F64D-BA06-D577320EB9C0}"/>
              </a:ext>
            </a:extLst>
          </p:cNvPr>
          <p:cNvGrpSpPr/>
          <p:nvPr/>
        </p:nvGrpSpPr>
        <p:grpSpPr>
          <a:xfrm>
            <a:off x="1920350" y="439200"/>
            <a:ext cx="5303300" cy="3953607"/>
            <a:chOff x="1920350" y="439200"/>
            <a:chExt cx="5303300" cy="39536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DDD92C-DCF2-B940-A749-D17019BFE275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6AFD8BA-4F0E-A34B-8CCB-A0A206C2B5EC}"/>
                  </a:ext>
                </a:extLst>
              </p:cNvPr>
              <p:cNvGrpSpPr/>
              <p:nvPr/>
            </p:nvGrpSpPr>
            <p:grpSpPr>
              <a:xfrm>
                <a:off x="4507993" y="1694382"/>
                <a:ext cx="442118" cy="2501155"/>
                <a:chOff x="4507993" y="1694382"/>
                <a:chExt cx="442118" cy="2501155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8C4778-1239-8049-86C7-5D40276746D8}"/>
                    </a:ext>
                  </a:extLst>
                </p:cNvPr>
                <p:cNvSpPr txBox="1"/>
                <p:nvPr/>
              </p:nvSpPr>
              <p:spPr>
                <a:xfrm>
                  <a:off x="4507993" y="1694382"/>
                  <a:ext cx="42976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0.05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94ED612-4084-854B-8A84-4722C503B0C1}"/>
                    </a:ext>
                  </a:extLst>
                </p:cNvPr>
                <p:cNvSpPr txBox="1"/>
                <p:nvPr/>
              </p:nvSpPr>
              <p:spPr>
                <a:xfrm>
                  <a:off x="4514652" y="3230194"/>
                  <a:ext cx="4287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0.50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2D2E7BF-1724-0847-8605-49FB2E085C89}"/>
                    </a:ext>
                  </a:extLst>
                </p:cNvPr>
                <p:cNvSpPr txBox="1"/>
                <p:nvPr/>
              </p:nvSpPr>
              <p:spPr>
                <a:xfrm>
                  <a:off x="4507993" y="2479101"/>
                  <a:ext cx="4319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0.88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6EAB93B-B13D-7446-9A7B-41464CCFAC72}"/>
                    </a:ext>
                  </a:extLst>
                </p:cNvPr>
                <p:cNvSpPr txBox="1"/>
                <p:nvPr/>
              </p:nvSpPr>
              <p:spPr>
                <a:xfrm>
                  <a:off x="4514652" y="3949316"/>
                  <a:ext cx="43545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/>
                    <a:t>0.99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ACB1BC-2767-5547-A3A3-8292056BAB84}"/>
                  </a:ext>
                </a:extLst>
              </p:cNvPr>
              <p:cNvSpPr txBox="1"/>
              <p:nvPr/>
            </p:nvSpPr>
            <p:spPr>
              <a:xfrm>
                <a:off x="5375029" y="2078008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F39DE3-6EE9-9E4B-8A6E-C779ACC1E584}"/>
                  </a:ext>
                </a:extLst>
              </p:cNvPr>
              <p:cNvSpPr txBox="1"/>
              <p:nvPr/>
            </p:nvSpPr>
            <p:spPr>
              <a:xfrm>
                <a:off x="5290511" y="2525285"/>
                <a:ext cx="431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-12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D1A626-2487-E242-8288-D7438ADC1523}"/>
                  </a:ext>
                </a:extLst>
              </p:cNvPr>
              <p:cNvSpPr txBox="1"/>
              <p:nvPr/>
            </p:nvSpPr>
            <p:spPr>
              <a:xfrm>
                <a:off x="5332770" y="2959632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8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56560D-33B9-8149-858B-0DBBE6EAF3B7}"/>
                  </a:ext>
                </a:extLst>
              </p:cNvPr>
              <p:cNvSpPr txBox="1"/>
              <p:nvPr/>
            </p:nvSpPr>
            <p:spPr>
              <a:xfrm>
                <a:off x="5332770" y="3409323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/>
                  <a:t>1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ED30D4F-05D1-784A-A630-A62ADD29E612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6" name="Google Shape;171;p16">
                  <a:extLst>
                    <a:ext uri="{FF2B5EF4-FFF2-40B4-BE49-F238E27FC236}">
                      <a16:creationId xmlns:a16="http://schemas.microsoft.com/office/drawing/2014/main" id="{56329D83-4E15-2248-9890-BC38C4D6036B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7" name="Google Shape;172;p16">
                  <a:extLst>
                    <a:ext uri="{FF2B5EF4-FFF2-40B4-BE49-F238E27FC236}">
                      <a16:creationId xmlns:a16="http://schemas.microsoft.com/office/drawing/2014/main" id="{D7C9DF4F-5309-1545-B9EE-1712B76B9796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8" name="Google Shape;173;p16">
                  <a:extLst>
                    <a:ext uri="{FF2B5EF4-FFF2-40B4-BE49-F238E27FC236}">
                      <a16:creationId xmlns:a16="http://schemas.microsoft.com/office/drawing/2014/main" id="{2EE652B7-8EB4-D946-A079-08D07CA65EC7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7F3B19-250B-7749-837E-00B1EBC73403}"/>
                      </a:ext>
                    </a:extLst>
                  </p:cNvPr>
                  <p:cNvSpPr txBox="1"/>
                  <p:nvPr/>
                </p:nvSpPr>
                <p:spPr>
                  <a:xfrm>
                    <a:off x="6424668" y="2513143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en-US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oMath>
                      </m:oMathPara>
                    </a14:m>
                    <a:endParaRPr lang="en-DE" sz="1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7F3B19-250B-7749-837E-00B1EBC734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68" y="2513143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1826A8A-0AE5-9144-B67D-C5A1A3327422}"/>
                    </a:ext>
                  </a:extLst>
                </p:cNvPr>
                <p:cNvSpPr txBox="1"/>
                <p:nvPr/>
              </p:nvSpPr>
              <p:spPr>
                <a:xfrm>
                  <a:off x="2091032" y="4124207"/>
                  <a:ext cx="3328091" cy="2686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𝐢𝐧</m:t>
                          </m:r>
                        </m:sub>
                      </m:sSub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b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b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DE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US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en-US" b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Sup>
                        <m:sSubSupPr>
                          <m:ctrlPr>
                            <a:rPr lang="en-US" b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DE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 c</a:t>
                  </a: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1826A8A-0AE5-9144-B67D-C5A1A3327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032" y="4124207"/>
                  <a:ext cx="3328091" cy="268600"/>
                </a:xfrm>
                <a:prstGeom prst="rect">
                  <a:avLst/>
                </a:prstGeom>
                <a:blipFill>
                  <a:blip r:embed="rId4"/>
                  <a:stretch>
                    <a:fillRect l="-1901" r="-2281" b="-34783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58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7BD05C-1AAC-174E-93B7-AB85FC22F6BD}"/>
              </a:ext>
            </a:extLst>
          </p:cNvPr>
          <p:cNvGrpSpPr/>
          <p:nvPr/>
        </p:nvGrpSpPr>
        <p:grpSpPr>
          <a:xfrm>
            <a:off x="1920350" y="439200"/>
            <a:ext cx="5303300" cy="4309333"/>
            <a:chOff x="1920350" y="439200"/>
            <a:chExt cx="5303300" cy="430933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29E1DE-B50E-4643-9B51-5ABF50E2378B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6AFD8BA-4F0E-A34B-8CCB-A0A206C2B5EC}"/>
                  </a:ext>
                </a:extLst>
              </p:cNvPr>
              <p:cNvGrpSpPr/>
              <p:nvPr/>
            </p:nvGrpSpPr>
            <p:grpSpPr>
              <a:xfrm>
                <a:off x="4507993" y="1694382"/>
                <a:ext cx="442118" cy="2501155"/>
                <a:chOff x="4507993" y="1694382"/>
                <a:chExt cx="442118" cy="2501155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8C4778-1239-8049-86C7-5D40276746D8}"/>
                    </a:ext>
                  </a:extLst>
                </p:cNvPr>
                <p:cNvSpPr txBox="1"/>
                <p:nvPr/>
              </p:nvSpPr>
              <p:spPr>
                <a:xfrm>
                  <a:off x="4507993" y="1694382"/>
                  <a:ext cx="42976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0.05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94ED612-4084-854B-8A84-4722C503B0C1}"/>
                    </a:ext>
                  </a:extLst>
                </p:cNvPr>
                <p:cNvSpPr txBox="1"/>
                <p:nvPr/>
              </p:nvSpPr>
              <p:spPr>
                <a:xfrm>
                  <a:off x="4514652" y="3230194"/>
                  <a:ext cx="4287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0.50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2D2E7BF-1724-0847-8605-49FB2E085C89}"/>
                    </a:ext>
                  </a:extLst>
                </p:cNvPr>
                <p:cNvSpPr txBox="1"/>
                <p:nvPr/>
              </p:nvSpPr>
              <p:spPr>
                <a:xfrm>
                  <a:off x="4507993" y="2479101"/>
                  <a:ext cx="4319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0.88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6EAB93B-B13D-7446-9A7B-41464CCFAC72}"/>
                    </a:ext>
                  </a:extLst>
                </p:cNvPr>
                <p:cNvSpPr txBox="1"/>
                <p:nvPr/>
              </p:nvSpPr>
              <p:spPr>
                <a:xfrm>
                  <a:off x="4514652" y="3949316"/>
                  <a:ext cx="43545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000" b="1" dirty="0">
                      <a:solidFill>
                        <a:schemeClr val="bg2"/>
                      </a:solidFill>
                    </a:rPr>
                    <a:t>0.99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ACB1BC-2767-5547-A3A3-8292056BAB84}"/>
                  </a:ext>
                </a:extLst>
              </p:cNvPr>
              <p:cNvSpPr txBox="1"/>
              <p:nvPr/>
            </p:nvSpPr>
            <p:spPr>
              <a:xfrm>
                <a:off x="5375029" y="2078008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F39DE3-6EE9-9E4B-8A6E-C779ACC1E584}"/>
                  </a:ext>
                </a:extLst>
              </p:cNvPr>
              <p:cNvSpPr txBox="1"/>
              <p:nvPr/>
            </p:nvSpPr>
            <p:spPr>
              <a:xfrm>
                <a:off x="5290511" y="2525285"/>
                <a:ext cx="4319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-12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D1A626-2487-E242-8288-D7438ADC1523}"/>
                  </a:ext>
                </a:extLst>
              </p:cNvPr>
              <p:cNvSpPr txBox="1"/>
              <p:nvPr/>
            </p:nvSpPr>
            <p:spPr>
              <a:xfrm>
                <a:off x="5332770" y="2959632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56560D-33B9-8149-858B-0DBBE6EAF3B7}"/>
                  </a:ext>
                </a:extLst>
              </p:cNvPr>
              <p:cNvSpPr txBox="1"/>
              <p:nvPr/>
            </p:nvSpPr>
            <p:spPr>
              <a:xfrm>
                <a:off x="5332770" y="3409323"/>
                <a:ext cx="347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200" b="1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4DF51F-C909-4F4E-B810-40897F295CFD}"/>
                  </a:ext>
                </a:extLst>
              </p:cNvPr>
              <p:cNvSpPr txBox="1"/>
              <p:nvPr/>
            </p:nvSpPr>
            <p:spPr>
              <a:xfrm>
                <a:off x="6364939" y="2885746"/>
                <a:ext cx="4319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/>
                  <a:t>0.57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15FBC5-957E-3B41-A84F-AA295193CD92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7" name="Google Shape;171;p16">
                  <a:extLst>
                    <a:ext uri="{FF2B5EF4-FFF2-40B4-BE49-F238E27FC236}">
                      <a16:creationId xmlns:a16="http://schemas.microsoft.com/office/drawing/2014/main" id="{83532AFC-5EE0-2F40-941C-45C9070E496A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8" name="Google Shape;172;p16">
                  <a:extLst>
                    <a:ext uri="{FF2B5EF4-FFF2-40B4-BE49-F238E27FC236}">
                      <a16:creationId xmlns:a16="http://schemas.microsoft.com/office/drawing/2014/main" id="{91A916A5-593E-624B-8A6F-5E918CB397BE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9" name="Google Shape;173;p16">
                  <a:extLst>
                    <a:ext uri="{FF2B5EF4-FFF2-40B4-BE49-F238E27FC236}">
                      <a16:creationId xmlns:a16="http://schemas.microsoft.com/office/drawing/2014/main" id="{0FE4F239-DC31-E944-9231-94303EEC317C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5EE0E96-75EE-534D-AD1E-128C20688B01}"/>
                      </a:ext>
                    </a:extLst>
                  </p:cNvPr>
                  <p:cNvSpPr txBox="1"/>
                  <p:nvPr/>
                </p:nvSpPr>
                <p:spPr>
                  <a:xfrm>
                    <a:off x="6424668" y="2513143"/>
                    <a:ext cx="60048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0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en-US" sz="10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oMath>
                      </m:oMathPara>
                    </a14:m>
                    <a:endParaRPr lang="en-DE" sz="1000" b="1" dirty="0">
                      <a:solidFill>
                        <a:schemeClr val="bg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5EE0E96-75EE-534D-AD1E-128C20688B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68" y="2513143"/>
                    <a:ext cx="600482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E119735-58A8-754A-8C2C-31AB7434D668}"/>
                </a:ext>
              </a:extLst>
            </p:cNvPr>
            <p:cNvGrpSpPr/>
            <p:nvPr/>
          </p:nvGrpSpPr>
          <p:grpSpPr>
            <a:xfrm>
              <a:off x="2091032" y="4124207"/>
              <a:ext cx="4961936" cy="624326"/>
              <a:chOff x="2747164" y="3974256"/>
              <a:chExt cx="4961936" cy="62432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6745081-0946-B140-96B6-2FB6F5E83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496193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</m:s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𝟎𝟓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e>
                        </m:d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𝟖𝟖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𝟓𝟎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𝟗𝟗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DE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0.57</a:t>
                    </a: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6745081-0946-B140-96B6-2FB6F5E83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4961936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76" t="-29412" r="-1276" b="-52941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9333C68-FCCE-DF40-A60B-9AADD9E8ADC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328091" cy="2686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</m:sSub>
                        <m:r>
                          <a:rPr lang="en-US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DE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𝐨𝐮𝐭</m:t>
                            </m:r>
                          </m:sub>
                          <m: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a14:m>
                    <a:r>
                      <a:rPr lang="en-DE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 c</a:t>
                    </a:r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9333C68-FCCE-DF40-A60B-9AADD9E8A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328091" cy="2686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01" r="-2281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190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823572B-623B-E44A-8BAE-349D07B2CD53}"/>
              </a:ext>
            </a:extLst>
          </p:cNvPr>
          <p:cNvGrpSpPr/>
          <p:nvPr/>
        </p:nvGrpSpPr>
        <p:grpSpPr>
          <a:xfrm>
            <a:off x="2776077" y="691312"/>
            <a:ext cx="3582310" cy="3249198"/>
            <a:chOff x="2776077" y="691312"/>
            <a:chExt cx="3582310" cy="32491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900086-AEDE-CF48-A200-307E6BFEE619}"/>
                </a:ext>
              </a:extLst>
            </p:cNvPr>
            <p:cNvGrpSpPr/>
            <p:nvPr/>
          </p:nvGrpSpPr>
          <p:grpSpPr>
            <a:xfrm>
              <a:off x="2776077" y="691312"/>
              <a:ext cx="3582310" cy="3249198"/>
              <a:chOff x="2776077" y="691312"/>
              <a:chExt cx="3582310" cy="3249198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33AD348-8342-C148-BEA5-DFD2DF21BE5B}"/>
                  </a:ext>
                </a:extLst>
              </p:cNvPr>
              <p:cNvGrpSpPr/>
              <p:nvPr/>
            </p:nvGrpSpPr>
            <p:grpSpPr>
              <a:xfrm>
                <a:off x="2776077" y="691312"/>
                <a:ext cx="3582310" cy="3249198"/>
                <a:chOff x="1289990" y="514400"/>
                <a:chExt cx="3582310" cy="3249198"/>
              </a:xfrm>
            </p:grpSpPr>
            <p:sp>
              <p:nvSpPr>
                <p:cNvPr id="88" name="Google Shape;88;p14"/>
                <p:cNvSpPr/>
                <p:nvPr/>
              </p:nvSpPr>
              <p:spPr>
                <a:xfrm>
                  <a:off x="1299525" y="51440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14"/>
                <p:cNvSpPr/>
                <p:nvPr/>
              </p:nvSpPr>
              <p:spPr>
                <a:xfrm>
                  <a:off x="1299525" y="117645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14"/>
                <p:cNvSpPr/>
                <p:nvPr/>
              </p:nvSpPr>
              <p:spPr>
                <a:xfrm>
                  <a:off x="1299525" y="1838500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14"/>
                <p:cNvSpPr/>
                <p:nvPr/>
              </p:nvSpPr>
              <p:spPr>
                <a:xfrm>
                  <a:off x="1289990" y="2923848"/>
                  <a:ext cx="600600" cy="600600"/>
                </a:xfrm>
                <a:prstGeom prst="ellipse">
                  <a:avLst/>
                </a:prstGeom>
                <a:solidFill>
                  <a:srgbClr val="C2D59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3" name="Google Shape;93;p14"/>
                <p:cNvCxnSpPr>
                  <a:endCxn id="94" idx="2"/>
                </p:cNvCxnSpPr>
                <p:nvPr/>
              </p:nvCxnSpPr>
              <p:spPr>
                <a:xfrm>
                  <a:off x="1900200" y="812600"/>
                  <a:ext cx="2371500" cy="15039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5" name="Google Shape;95;p14"/>
                <p:cNvCxnSpPr>
                  <a:endCxn id="94" idx="2"/>
                </p:cNvCxnSpPr>
                <p:nvPr/>
              </p:nvCxnSpPr>
              <p:spPr>
                <a:xfrm>
                  <a:off x="1900200" y="1476200"/>
                  <a:ext cx="2371500" cy="8403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6" name="Google Shape;96;p14"/>
                <p:cNvCxnSpPr>
                  <a:endCxn id="94" idx="2"/>
                </p:cNvCxnSpPr>
                <p:nvPr/>
              </p:nvCxnSpPr>
              <p:spPr>
                <a:xfrm>
                  <a:off x="1900200" y="2197700"/>
                  <a:ext cx="2371500" cy="1188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97" name="Google Shape;97;p14"/>
                <p:cNvCxnSpPr>
                  <a:cxnSpLocks/>
                  <a:stCxn id="91" idx="6"/>
                  <a:endCxn id="94" idx="2"/>
                </p:cNvCxnSpPr>
                <p:nvPr/>
              </p:nvCxnSpPr>
              <p:spPr>
                <a:xfrm flipV="1">
                  <a:off x="1890590" y="2316500"/>
                  <a:ext cx="2381110" cy="90764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94" name="Google Shape;94;p14"/>
                <p:cNvSpPr/>
                <p:nvPr/>
              </p:nvSpPr>
              <p:spPr>
                <a:xfrm>
                  <a:off x="4271700" y="2016200"/>
                  <a:ext cx="600600" cy="600600"/>
                </a:xfrm>
                <a:prstGeom prst="ellipse">
                  <a:avLst/>
                </a:prstGeom>
                <a:solidFill>
                  <a:srgbClr val="FABF8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98" name="Google Shape;98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485516" y="652779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9" name="Google Shape;99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475991" y="1314832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0" name="Google Shape;100;p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1466466" y="1976865"/>
                  <a:ext cx="247649" cy="3429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1456939" y="3058405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" name="Google Shape;102;p14"/>
                <p:cNvSpPr/>
                <p:nvPr/>
              </p:nvSpPr>
              <p:spPr>
                <a:xfrm>
                  <a:off x="2673846" y="3162998"/>
                  <a:ext cx="600600" cy="600600"/>
                </a:xfrm>
                <a:prstGeom prst="ellipse">
                  <a:avLst/>
                </a:prstGeom>
                <a:solidFill>
                  <a:srgbClr val="92CCD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03" name="Google Shape;103;p1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902113" y="3363396"/>
                  <a:ext cx="144065" cy="2012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04" name="Google Shape;104;p14"/>
                <p:cNvCxnSpPr>
                  <a:cxnSpLocks/>
                  <a:stCxn id="102" idx="7"/>
                  <a:endCxn id="94" idx="2"/>
                </p:cNvCxnSpPr>
                <p:nvPr/>
              </p:nvCxnSpPr>
              <p:spPr>
                <a:xfrm flipV="1">
                  <a:off x="3186490" y="2316500"/>
                  <a:ext cx="1085210" cy="934454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1DF39563-58D2-B046-BA80-577CB0BA53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39757" y="2176451"/>
                      <a:ext cx="46448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DE" sz="1600" i="1" dirty="0"/>
                    </a:p>
                  </p:txBody>
                </p:sp>
              </mc:Choice>
              <mc:Fallback xmlns=""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1DF39563-58D2-B046-BA80-577CB0BA53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9757" y="2176451"/>
                      <a:ext cx="464486" cy="2462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526" r="-13158" b="-4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F9F55F6-3E49-8947-BEB9-9BE6F90EDFCE}"/>
                      </a:ext>
                    </a:extLst>
                  </p:cNvPr>
                  <p:cNvSpPr txBox="1"/>
                  <p:nvPr/>
                </p:nvSpPr>
                <p:spPr>
                  <a:xfrm>
                    <a:off x="4204843" y="1303666"/>
                    <a:ext cx="25539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CF9F55F6-3E49-8947-BEB9-9BE6F90ED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4843" y="1303666"/>
                    <a:ext cx="255391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524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6C3829C-44B3-134A-9142-29051B0191BD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76" y="1731454"/>
                    <a:ext cx="2595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6C3829C-44B3-134A-9142-29051B019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76" y="1731454"/>
                    <a:ext cx="259558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A54265C-E4B3-D841-A5A9-D6C23D9D240C}"/>
                      </a:ext>
                    </a:extLst>
                  </p:cNvPr>
                  <p:cNvSpPr txBox="1"/>
                  <p:nvPr/>
                </p:nvSpPr>
                <p:spPr>
                  <a:xfrm>
                    <a:off x="4200676" y="2161748"/>
                    <a:ext cx="2595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A54265C-E4B3-D841-A5A9-D6C23D9D2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676" y="2161748"/>
                    <a:ext cx="25955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939F252-8746-A34E-97FD-00B21249B4D3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111" y="2749683"/>
                    <a:ext cx="262123" cy="2320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939F252-8746-A34E-97FD-00B21249B4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111" y="2749683"/>
                    <a:ext cx="262123" cy="2320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r="-4545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C9B760-218F-9643-BEBD-7BAF90BE95C7}"/>
                </a:ext>
              </a:extLst>
            </p:cNvPr>
            <p:cNvSpPr/>
            <p:nvPr/>
          </p:nvSpPr>
          <p:spPr>
            <a:xfrm>
              <a:off x="3061620" y="2701674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8C2E24-D6AB-9A4B-AD49-F7EC373E2104}"/>
                </a:ext>
              </a:extLst>
            </p:cNvPr>
            <p:cNvSpPr/>
            <p:nvPr/>
          </p:nvSpPr>
          <p:spPr>
            <a:xfrm>
              <a:off x="3061620" y="2839001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8E31A4-32E6-5D41-9012-620C8A1F51CF}"/>
                </a:ext>
              </a:extLst>
            </p:cNvPr>
            <p:cNvSpPr/>
            <p:nvPr/>
          </p:nvSpPr>
          <p:spPr>
            <a:xfrm>
              <a:off x="3058377" y="2976328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48DD07F-1C44-0047-B4A9-897D12C4C1F5}"/>
              </a:ext>
            </a:extLst>
          </p:cNvPr>
          <p:cNvGrpSpPr/>
          <p:nvPr/>
        </p:nvGrpSpPr>
        <p:grpSpPr>
          <a:xfrm>
            <a:off x="1920350" y="439200"/>
            <a:ext cx="5303300" cy="4516310"/>
            <a:chOff x="1920350" y="439200"/>
            <a:chExt cx="5303300" cy="45163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1B87C9-B6B1-F042-BEE2-DEE8875AD543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E860FA-DDE7-0A46-8E9B-BFBA061BED15}"/>
                  </a:ext>
                </a:extLst>
              </p:cNvPr>
              <p:cNvSpPr txBox="1"/>
              <p:nvPr/>
            </p:nvSpPr>
            <p:spPr>
              <a:xfrm>
                <a:off x="6659291" y="2894145"/>
                <a:ext cx="4319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000" b="1" dirty="0">
                    <a:solidFill>
                      <a:schemeClr val="tx1"/>
                    </a:solidFill>
                  </a:rPr>
                  <a:t>0.64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4E9D07-6ABC-D343-8C5F-5558403063F8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44" name="Google Shape;171;p16">
                  <a:extLst>
                    <a:ext uri="{FF2B5EF4-FFF2-40B4-BE49-F238E27FC236}">
                      <a16:creationId xmlns:a16="http://schemas.microsoft.com/office/drawing/2014/main" id="{54EF459B-87D1-AD43-BDC9-E581640D2604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ECCC24"/>
                      </a:solidFill>
                    </a:rPr>
                    <a:t>Input</a:t>
                  </a:r>
                  <a:endParaRPr sz="1700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45" name="Google Shape;172;p16">
                  <a:extLst>
                    <a:ext uri="{FF2B5EF4-FFF2-40B4-BE49-F238E27FC236}">
                      <a16:creationId xmlns:a16="http://schemas.microsoft.com/office/drawing/2014/main" id="{DF469995-74B9-8D41-ABBE-1CC20DF92E43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 dirty="0">
                      <a:solidFill>
                        <a:srgbClr val="45818E"/>
                      </a:solidFill>
                    </a:rPr>
                    <a:t>Hidden</a:t>
                  </a:r>
                  <a:endParaRPr sz="1700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46" name="Google Shape;173;p16">
                  <a:extLst>
                    <a:ext uri="{FF2B5EF4-FFF2-40B4-BE49-F238E27FC236}">
                      <a16:creationId xmlns:a16="http://schemas.microsoft.com/office/drawing/2014/main" id="{8DE65AD1-EBC8-5E4D-86E5-9C16E294F82E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 b="1">
                      <a:solidFill>
                        <a:srgbClr val="6AA84F"/>
                      </a:solidFill>
                    </a:rPr>
                    <a:t>Output</a:t>
                  </a:r>
                  <a:endParaRPr sz="1700" b="1">
                    <a:solidFill>
                      <a:srgbClr val="6AA84F"/>
                    </a:solidFill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885728-2C46-8A4C-95E9-B9F65CE50EC8}"/>
                </a:ext>
              </a:extLst>
            </p:cNvPr>
            <p:cNvGrpSpPr/>
            <p:nvPr/>
          </p:nvGrpSpPr>
          <p:grpSpPr>
            <a:xfrm>
              <a:off x="3633846" y="3972819"/>
              <a:ext cx="2232278" cy="982691"/>
              <a:chOff x="3251882" y="3971712"/>
              <a:chExt cx="2232278" cy="98269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496D694-D3F7-864C-AC44-3FFFCC16B394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882" y="3971712"/>
                    <a:ext cx="2232278" cy="4701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b>
                          </m:sSub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𝐢𝐧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600" b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0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sz="1600" b="1" i="0" smtClean="0">
                                          <a:latin typeface="Cambria Math" panose="02040503050406030204" pitchFamily="18" charset="0"/>
                                        </a:rPr>
                                        <m:t>𝐢𝐧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496D694-D3F7-864C-AC44-3FFFCC16B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882" y="3971712"/>
                    <a:ext cx="2232278" cy="4701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05" t="-2632" r="-3409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E5F87F-5405-6D49-BFA8-9B2A27B26C75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882" y="4484594"/>
                    <a:ext cx="2151358" cy="4698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b>
                          </m:sSub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b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0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𝟓𝟕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</m:oMath>
                      </m:oMathPara>
                    </a14:m>
                    <a:endParaRPr lang="en-DE" sz="1600" b="1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E5F87F-5405-6D49-BFA8-9B2A27B26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882" y="4484594"/>
                    <a:ext cx="2151358" cy="4698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29" t="-2632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4945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263BE2-DA7A-664A-B136-8678C8F74AE9}"/>
              </a:ext>
            </a:extLst>
          </p:cNvPr>
          <p:cNvGrpSpPr/>
          <p:nvPr/>
        </p:nvGrpSpPr>
        <p:grpSpPr>
          <a:xfrm>
            <a:off x="2494167" y="1225670"/>
            <a:ext cx="3196161" cy="2315680"/>
            <a:chOff x="2494167" y="1225670"/>
            <a:chExt cx="3196161" cy="23156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096F21-CC9A-A341-A0CF-7486D23EF90B}"/>
                </a:ext>
              </a:extLst>
            </p:cNvPr>
            <p:cNvGrpSpPr/>
            <p:nvPr/>
          </p:nvGrpSpPr>
          <p:grpSpPr>
            <a:xfrm>
              <a:off x="2514250" y="1602150"/>
              <a:ext cx="3091525" cy="1939200"/>
              <a:chOff x="1299525" y="1687775"/>
              <a:chExt cx="3091525" cy="1939200"/>
            </a:xfrm>
          </p:grpSpPr>
          <p:sp>
            <p:nvSpPr>
              <p:cNvPr id="178" name="Google Shape;178;p17"/>
              <p:cNvSpPr/>
              <p:nvPr/>
            </p:nvSpPr>
            <p:spPr>
              <a:xfrm rot="10800000">
                <a:off x="3790568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" name="Google Shape;182;p17"/>
              <p:cNvCxnSpPr>
                <a:stCxn id="179" idx="6"/>
                <a:endCxn id="183" idx="2"/>
              </p:cNvCxnSpPr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stCxn id="180" idx="6"/>
                <a:endCxn id="183" idx="2"/>
              </p:cNvCxnSpPr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stCxn id="181" idx="6"/>
                <a:endCxn id="183" idx="2"/>
              </p:cNvCxnSpPr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3" name="Google Shape;183;p17"/>
              <p:cNvSpPr/>
              <p:nvPr/>
            </p:nvSpPr>
            <p:spPr>
              <a:xfrm>
                <a:off x="3790481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 w="222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B9E3D3-C5F0-3B49-97B0-6C0CF09D6F25}"/>
                </a:ext>
              </a:extLst>
            </p:cNvPr>
            <p:cNvSpPr txBox="1"/>
            <p:nvPr/>
          </p:nvSpPr>
          <p:spPr>
            <a:xfrm>
              <a:off x="2494167" y="122567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68C0ED-9B90-9543-8635-8260317FA773}"/>
                </a:ext>
              </a:extLst>
            </p:cNvPr>
            <p:cNvSpPr txBox="1"/>
            <p:nvPr/>
          </p:nvSpPr>
          <p:spPr>
            <a:xfrm>
              <a:off x="4920565" y="1225670"/>
              <a:ext cx="769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b="1" dirty="0">
                  <a:latin typeface="Helvetica" pitchFamily="2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21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2E4705-935A-0D48-8E0E-5530A7496E7D}"/>
              </a:ext>
            </a:extLst>
          </p:cNvPr>
          <p:cNvGrpSpPr/>
          <p:nvPr/>
        </p:nvGrpSpPr>
        <p:grpSpPr>
          <a:xfrm>
            <a:off x="2403112" y="899934"/>
            <a:ext cx="4337776" cy="3343632"/>
            <a:chOff x="2403112" y="899934"/>
            <a:chExt cx="4337776" cy="33436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8FAF11-4CD1-D445-98C1-ED6642878810}"/>
                </a:ext>
              </a:extLst>
            </p:cNvPr>
            <p:cNvGrpSpPr/>
            <p:nvPr/>
          </p:nvGrpSpPr>
          <p:grpSpPr>
            <a:xfrm>
              <a:off x="2403112" y="899934"/>
              <a:ext cx="4337776" cy="3343632"/>
              <a:chOff x="2434227" y="897673"/>
              <a:chExt cx="4337776" cy="33436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F329017-5814-6B41-9F91-DCAEB38634B8}"/>
                  </a:ext>
                </a:extLst>
              </p:cNvPr>
              <p:cNvGrpSpPr/>
              <p:nvPr/>
            </p:nvGrpSpPr>
            <p:grpSpPr>
              <a:xfrm>
                <a:off x="2434227" y="1261825"/>
                <a:ext cx="4337776" cy="2979480"/>
                <a:chOff x="1282156" y="1047800"/>
                <a:chExt cx="4337776" cy="2979480"/>
              </a:xfrm>
            </p:grpSpPr>
            <p:sp>
              <p:nvSpPr>
                <p:cNvPr id="110" name="Google Shape;110;p15"/>
                <p:cNvSpPr/>
                <p:nvPr/>
              </p:nvSpPr>
              <p:spPr>
                <a:xfrm>
                  <a:off x="1299525" y="104780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1299525" y="1704775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1299525" y="23617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1282156" y="342668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4" name="Google Shape;114;p15"/>
                <p:cNvGrpSpPr/>
                <p:nvPr/>
              </p:nvGrpSpPr>
              <p:grpSpPr>
                <a:xfrm>
                  <a:off x="4110481" y="17047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15" name="Google Shape;115;p15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15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7" name="Google Shape;117;p15"/>
                <p:cNvGrpSpPr/>
                <p:nvPr/>
              </p:nvGrpSpPr>
              <p:grpSpPr>
                <a:xfrm>
                  <a:off x="4110481" y="23617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18" name="Google Shape;118;p15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15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cxnSp>
              <p:nvCxnSpPr>
                <p:cNvPr id="120" name="Google Shape;120;p15"/>
                <p:cNvCxnSpPr>
                  <a:stCxn id="110" idx="6"/>
                  <a:endCxn id="115" idx="2"/>
                </p:cNvCxnSpPr>
                <p:nvPr/>
              </p:nvCxnSpPr>
              <p:spPr>
                <a:xfrm>
                  <a:off x="1900125" y="1348100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1" name="Google Shape;121;p15"/>
                <p:cNvCxnSpPr>
                  <a:endCxn id="115" idx="2"/>
                </p:cNvCxnSpPr>
                <p:nvPr/>
              </p:nvCxnSpPr>
              <p:spPr>
                <a:xfrm>
                  <a:off x="1900081" y="2005071"/>
                  <a:ext cx="2210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2" name="Google Shape;122;p15"/>
                <p:cNvCxnSpPr>
                  <a:endCxn id="115" idx="2"/>
                </p:cNvCxnSpPr>
                <p:nvPr/>
              </p:nvCxnSpPr>
              <p:spPr>
                <a:xfrm rot="10800000" flipH="1">
                  <a:off x="1900081" y="2005071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3" name="Google Shape;123;p15"/>
                <p:cNvCxnSpPr>
                  <a:stCxn id="113" idx="6"/>
                  <a:endCxn id="115" idx="2"/>
                </p:cNvCxnSpPr>
                <p:nvPr/>
              </p:nvCxnSpPr>
              <p:spPr>
                <a:xfrm flipV="1">
                  <a:off x="1882756" y="2005072"/>
                  <a:ext cx="2227725" cy="17219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4" name="Google Shape;124;p15"/>
                <p:cNvCxnSpPr>
                  <a:stCxn id="110" idx="6"/>
                  <a:endCxn id="118" idx="2"/>
                </p:cNvCxnSpPr>
                <p:nvPr/>
              </p:nvCxnSpPr>
              <p:spPr>
                <a:xfrm>
                  <a:off x="1900125" y="1348100"/>
                  <a:ext cx="2210400" cy="1314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5" name="Google Shape;125;p15"/>
                <p:cNvCxnSpPr>
                  <a:stCxn id="111" idx="6"/>
                  <a:endCxn id="118" idx="2"/>
                </p:cNvCxnSpPr>
                <p:nvPr/>
              </p:nvCxnSpPr>
              <p:spPr>
                <a:xfrm>
                  <a:off x="1900125" y="2005075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6" name="Google Shape;126;p15"/>
                <p:cNvCxnSpPr>
                  <a:stCxn id="112" idx="6"/>
                  <a:endCxn id="118" idx="2"/>
                </p:cNvCxnSpPr>
                <p:nvPr/>
              </p:nvCxnSpPr>
              <p:spPr>
                <a:xfrm>
                  <a:off x="1900125" y="2662050"/>
                  <a:ext cx="2210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7" name="Google Shape;127;p15"/>
                <p:cNvCxnSpPr>
                  <a:stCxn id="113" idx="6"/>
                  <a:endCxn id="118" idx="2"/>
                </p:cNvCxnSpPr>
                <p:nvPr/>
              </p:nvCxnSpPr>
              <p:spPr>
                <a:xfrm flipV="1">
                  <a:off x="1882756" y="2662047"/>
                  <a:ext cx="2227725" cy="106493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pic>
              <p:nvPicPr>
                <p:cNvPr id="130" name="Google Shape;130;p15" descr="Prob(1)" title="MathEquation,#000000"/>
                <p:cNvPicPr preferRelativeResize="0"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881473" y="1894900"/>
                  <a:ext cx="738459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1" name="Google Shape;131;p15" descr="Prob(2)" title="MathEquation,#000000"/>
                <p:cNvPicPr preferRelativeResize="0">
                  <a:picLocks noChangeAspect="1"/>
                </p:cNvPicPr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881463" y="2595227"/>
                  <a:ext cx="738469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6F9D03-4068-7644-8743-357726E8A6A8}"/>
                  </a:ext>
                </a:extLst>
              </p:cNvPr>
              <p:cNvSpPr/>
              <p:nvPr/>
            </p:nvSpPr>
            <p:spPr>
              <a:xfrm>
                <a:off x="2453854" y="897673"/>
                <a:ext cx="6206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DE" b="1" dirty="0">
                    <a:latin typeface="Helvetica" pitchFamily="2" charset="0"/>
                  </a:rPr>
                  <a:t>Input</a:t>
                </a:r>
                <a:endParaRPr lang="en-DE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2F8FCB-C176-4E4A-831C-152D5B5FC8B4}"/>
                  </a:ext>
                </a:extLst>
              </p:cNvPr>
              <p:cNvSpPr txBox="1"/>
              <p:nvPr/>
            </p:nvSpPr>
            <p:spPr>
              <a:xfrm>
                <a:off x="5177911" y="897691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b="1" dirty="0">
                    <a:latin typeface="Helvetica" pitchFamily="2" charset="0"/>
                  </a:rPr>
                  <a:t>Output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EB4DA8-96EC-D54C-B806-B5053CB56251}"/>
                </a:ext>
              </a:extLst>
            </p:cNvPr>
            <p:cNvSpPr/>
            <p:nvPr/>
          </p:nvSpPr>
          <p:spPr>
            <a:xfrm>
              <a:off x="2693316" y="3256647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8ED63A1-E04B-7848-AFB9-A6353B920411}"/>
                </a:ext>
              </a:extLst>
            </p:cNvPr>
            <p:cNvSpPr/>
            <p:nvPr/>
          </p:nvSpPr>
          <p:spPr>
            <a:xfrm>
              <a:off x="2693316" y="3393974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76EBFA-9571-6249-AFB0-58876CDDCECF}"/>
                </a:ext>
              </a:extLst>
            </p:cNvPr>
            <p:cNvSpPr/>
            <p:nvPr/>
          </p:nvSpPr>
          <p:spPr>
            <a:xfrm>
              <a:off x="2690073" y="3531301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7548C8-BCA6-BB43-82B8-085399D697DD}"/>
              </a:ext>
            </a:extLst>
          </p:cNvPr>
          <p:cNvGrpSpPr/>
          <p:nvPr/>
        </p:nvGrpSpPr>
        <p:grpSpPr>
          <a:xfrm>
            <a:off x="2514250" y="1602150"/>
            <a:ext cx="4115499" cy="1939200"/>
            <a:chOff x="2514250" y="1602150"/>
            <a:chExt cx="4115499" cy="1939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096F21-CC9A-A341-A0CF-7486D23EF90B}"/>
                </a:ext>
              </a:extLst>
            </p:cNvPr>
            <p:cNvGrpSpPr/>
            <p:nvPr/>
          </p:nvGrpSpPr>
          <p:grpSpPr>
            <a:xfrm>
              <a:off x="2514250" y="1602150"/>
              <a:ext cx="4115499" cy="1939200"/>
              <a:chOff x="1299525" y="1687775"/>
              <a:chExt cx="4115499" cy="1939200"/>
            </a:xfrm>
          </p:grpSpPr>
          <p:sp>
            <p:nvSpPr>
              <p:cNvPr id="178" name="Google Shape;178;p17"/>
              <p:cNvSpPr/>
              <p:nvPr/>
            </p:nvSpPr>
            <p:spPr>
              <a:xfrm rot="10800000">
                <a:off x="3790568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2" name="Google Shape;182;p17"/>
              <p:cNvCxnSpPr>
                <a:stCxn id="179" idx="6"/>
                <a:endCxn id="183" idx="2"/>
              </p:cNvCxnSpPr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stCxn id="180" idx="6"/>
                <a:endCxn id="183" idx="2"/>
              </p:cNvCxnSpPr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stCxn id="181" idx="6"/>
                <a:endCxn id="183" idx="2"/>
              </p:cNvCxnSpPr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186" name="Google Shape;186;p17" descr="z = w_1x_1 + w_2x_2 + w_3x_3 + b" title="MathEquation,#0000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99850" y="3382000"/>
                <a:ext cx="3015174" cy="2449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p17"/>
              <p:cNvSpPr/>
              <p:nvPr/>
            </p:nvSpPr>
            <p:spPr>
              <a:xfrm>
                <a:off x="3790481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 w="222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87" name="Google Shape;187;p17" descr="x_1" title="MathEquation,#0000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9850" y="1890117"/>
                <a:ext cx="259950" cy="195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7" descr="x_2" title="MathEquation,#0000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69850" y="2559408"/>
                <a:ext cx="259950" cy="195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7" descr="x_3" title="MathEquation,#0000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469850" y="3228711"/>
                <a:ext cx="259950" cy="195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17" descr="w_1" title="MathEquation,#0000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481275" y="2009859"/>
                <a:ext cx="259950" cy="1718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7" descr="w_2" title="MathEquation,#00000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397450" y="2447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7" descr="w_3" title="MathEquation,#00000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9125" y="2906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5DDF2E-C17C-FE46-9369-2B31C9AEDB7C}"/>
                    </a:ext>
                  </a:extLst>
                </p:cNvPr>
                <p:cNvSpPr txBox="1"/>
                <p:nvPr/>
              </p:nvSpPr>
              <p:spPr>
                <a:xfrm>
                  <a:off x="5028155" y="2387085"/>
                  <a:ext cx="294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Mangal" panose="02040503050203030202" pitchFamily="18" charset="0"/>
                          </a:rPr>
                          <m:t>𝑧</m:t>
                        </m:r>
                      </m:oMath>
                    </m:oMathPara>
                  </a14:m>
                  <a:endParaRPr lang="en-DE" sz="1800" i="1" dirty="0">
                    <a:latin typeface="Mangal" panose="02040503050203030202" pitchFamily="18" charset="0"/>
                    <a:cs typeface="Mangal" panose="02040503050203030202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5DDF2E-C17C-FE46-9369-2B31C9AE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155" y="2387085"/>
                  <a:ext cx="29464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1C78C98-88F7-E647-B06C-FE1273FB1DEB}"/>
              </a:ext>
            </a:extLst>
          </p:cNvPr>
          <p:cNvGrpSpPr/>
          <p:nvPr/>
        </p:nvGrpSpPr>
        <p:grpSpPr>
          <a:xfrm>
            <a:off x="2460493" y="1492087"/>
            <a:ext cx="4223014" cy="2159325"/>
            <a:chOff x="2460493" y="1492087"/>
            <a:chExt cx="4223014" cy="215932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22E137-96B5-A442-BEEA-BFCCB16ABDA2}"/>
                </a:ext>
              </a:extLst>
            </p:cNvPr>
            <p:cNvGrpSpPr/>
            <p:nvPr/>
          </p:nvGrpSpPr>
          <p:grpSpPr>
            <a:xfrm>
              <a:off x="2460493" y="1492087"/>
              <a:ext cx="4223014" cy="2159325"/>
              <a:chOff x="1299525" y="1687775"/>
              <a:chExt cx="4223014" cy="2159325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" name="Google Shape;200;p18"/>
              <p:cNvGrpSpPr/>
              <p:nvPr/>
            </p:nvGrpSpPr>
            <p:grpSpPr>
              <a:xfrm>
                <a:off x="3790484" y="2357094"/>
                <a:ext cx="600565" cy="600579"/>
                <a:chOff x="4861200" y="959925"/>
                <a:chExt cx="689195" cy="688500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 rot="10800000">
                  <a:off x="4861295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 w="222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203" name="Google Shape;203;p18"/>
              <p:cNvCxnSpPr/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4" name="Google Shape;204;p18"/>
              <p:cNvCxnSpPr/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5" name="Google Shape;205;p18"/>
              <p:cNvCxnSpPr/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206" name="Google Shape;206;p18" descr="f(x)=\tau(z) " title="MathEquation,#0000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63875" y="3188650"/>
                <a:ext cx="1193776" cy="2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18" descr="= \tau(w_1x_1 + w_2x_2 + w_3x_3 + b)" title="MathEquation,#0000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12125" y="3571050"/>
                <a:ext cx="3110414" cy="27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18" descr="x_1" title="MathEquation,#0000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69850" y="1890117"/>
                <a:ext cx="259950" cy="195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18" descr="x_2" title="MathEquation,#0000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469850" y="2559408"/>
                <a:ext cx="259950" cy="195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18" descr="x_3" title="MathEquation,#0000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469850" y="3228711"/>
                <a:ext cx="259950" cy="195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18" descr="w_2" title="MathEquation,#00000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397450" y="2447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18" descr="w_3" title="MathEquation,#00000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9125" y="2906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18" descr="w_1" title="MathEquation,#000000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481275" y="2009859"/>
                <a:ext cx="259950" cy="1718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676F45-58B8-0043-B091-1C0ADB20083A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5308390" y="2386635"/>
                <a:ext cx="180000" cy="150104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676F45-58B8-0043-B091-1C0ADB200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83190" y="2361438"/>
                  <a:ext cx="230400" cy="200499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E18EAE-803A-BA42-BEF9-385B34862A17}"/>
              </a:ext>
            </a:extLst>
          </p:cNvPr>
          <p:cNvGrpSpPr/>
          <p:nvPr/>
        </p:nvGrpSpPr>
        <p:grpSpPr>
          <a:xfrm>
            <a:off x="1920350" y="756844"/>
            <a:ext cx="5303300" cy="3629811"/>
            <a:chOff x="1169025" y="203450"/>
            <a:chExt cx="5303300" cy="3629811"/>
          </a:xfrm>
        </p:grpSpPr>
        <p:sp>
          <p:nvSpPr>
            <p:cNvPr id="137" name="Google Shape;137;p16"/>
            <p:cNvSpPr/>
            <p:nvPr/>
          </p:nvSpPr>
          <p:spPr>
            <a:xfrm>
              <a:off x="1299525" y="1453950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299525" y="2172450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299525" y="2890950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3522106" y="1003307"/>
              <a:ext cx="600569" cy="600579"/>
              <a:chOff x="4861200" y="959925"/>
              <a:chExt cx="689200" cy="6885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16"/>
            <p:cNvGrpSpPr/>
            <p:nvPr/>
          </p:nvGrpSpPr>
          <p:grpSpPr>
            <a:xfrm>
              <a:off x="3522106" y="1746432"/>
              <a:ext cx="600569" cy="600579"/>
              <a:chOff x="4861200" y="959925"/>
              <a:chExt cx="689200" cy="6885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3522106" y="2489557"/>
              <a:ext cx="600569" cy="600579"/>
              <a:chOff x="4861200" y="959925"/>
              <a:chExt cx="689200" cy="6885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3522106" y="3232682"/>
              <a:ext cx="600569" cy="600579"/>
              <a:chOff x="4861200" y="959925"/>
              <a:chExt cx="689200" cy="6885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p16"/>
            <p:cNvGrpSpPr/>
            <p:nvPr/>
          </p:nvGrpSpPr>
          <p:grpSpPr>
            <a:xfrm>
              <a:off x="5673456" y="2172469"/>
              <a:ext cx="600569" cy="600579"/>
              <a:chOff x="4861200" y="959925"/>
              <a:chExt cx="689200" cy="68850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5" name="Google Shape;155;p16"/>
            <p:cNvCxnSpPr>
              <a:stCxn id="137" idx="6"/>
              <a:endCxn id="141" idx="2"/>
            </p:cNvCxnSpPr>
            <p:nvPr/>
          </p:nvCxnSpPr>
          <p:spPr>
            <a:xfrm rot="10800000" flipH="1">
              <a:off x="1900125" y="1303650"/>
              <a:ext cx="1622100" cy="450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Google Shape;156;p16"/>
            <p:cNvCxnSpPr>
              <a:stCxn id="137" idx="6"/>
              <a:endCxn id="144" idx="2"/>
            </p:cNvCxnSpPr>
            <p:nvPr/>
          </p:nvCxnSpPr>
          <p:spPr>
            <a:xfrm>
              <a:off x="1900125" y="1754250"/>
              <a:ext cx="1622100" cy="292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Google Shape;157;p16"/>
            <p:cNvCxnSpPr>
              <a:stCxn id="138" idx="6"/>
              <a:endCxn id="141" idx="2"/>
            </p:cNvCxnSpPr>
            <p:nvPr/>
          </p:nvCxnSpPr>
          <p:spPr>
            <a:xfrm rot="10800000" flipH="1">
              <a:off x="1900125" y="1303650"/>
              <a:ext cx="16221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6"/>
            <p:cNvCxnSpPr>
              <a:stCxn id="137" idx="6"/>
              <a:endCxn id="150" idx="2"/>
            </p:cNvCxnSpPr>
            <p:nvPr/>
          </p:nvCxnSpPr>
          <p:spPr>
            <a:xfrm>
              <a:off x="1900125" y="1754250"/>
              <a:ext cx="1622100" cy="1778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16"/>
            <p:cNvCxnSpPr>
              <a:stCxn id="138" idx="6"/>
              <a:endCxn id="144" idx="2"/>
            </p:cNvCxnSpPr>
            <p:nvPr/>
          </p:nvCxnSpPr>
          <p:spPr>
            <a:xfrm rot="10800000" flipH="1">
              <a:off x="1900125" y="2046750"/>
              <a:ext cx="16221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6"/>
            <p:cNvCxnSpPr>
              <a:stCxn id="138" idx="6"/>
              <a:endCxn id="150" idx="2"/>
            </p:cNvCxnSpPr>
            <p:nvPr/>
          </p:nvCxnSpPr>
          <p:spPr>
            <a:xfrm>
              <a:off x="1900125" y="2472750"/>
              <a:ext cx="16221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6"/>
            <p:cNvCxnSpPr>
              <a:stCxn id="139" idx="6"/>
              <a:endCxn id="141" idx="2"/>
            </p:cNvCxnSpPr>
            <p:nvPr/>
          </p:nvCxnSpPr>
          <p:spPr>
            <a:xfrm rot="10800000" flipH="1">
              <a:off x="1900125" y="1303650"/>
              <a:ext cx="1622100" cy="1887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16"/>
            <p:cNvCxnSpPr>
              <a:stCxn id="139" idx="6"/>
              <a:endCxn id="144" idx="2"/>
            </p:cNvCxnSpPr>
            <p:nvPr/>
          </p:nvCxnSpPr>
          <p:spPr>
            <a:xfrm rot="10800000" flipH="1">
              <a:off x="1900125" y="2046750"/>
              <a:ext cx="1622100" cy="1144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16"/>
            <p:cNvCxnSpPr>
              <a:stCxn id="139" idx="6"/>
              <a:endCxn id="150" idx="2"/>
            </p:cNvCxnSpPr>
            <p:nvPr/>
          </p:nvCxnSpPr>
          <p:spPr>
            <a:xfrm>
              <a:off x="1900125" y="3191250"/>
              <a:ext cx="1622100" cy="341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6"/>
            <p:cNvCxnSpPr>
              <a:stCxn id="139" idx="6"/>
              <a:endCxn id="147" idx="2"/>
            </p:cNvCxnSpPr>
            <p:nvPr/>
          </p:nvCxnSpPr>
          <p:spPr>
            <a:xfrm rot="10800000" flipH="1">
              <a:off x="1900125" y="2789850"/>
              <a:ext cx="1622100" cy="401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6"/>
            <p:cNvCxnSpPr>
              <a:stCxn id="138" idx="6"/>
              <a:endCxn id="147" idx="2"/>
            </p:cNvCxnSpPr>
            <p:nvPr/>
          </p:nvCxnSpPr>
          <p:spPr>
            <a:xfrm>
              <a:off x="1900125" y="2472750"/>
              <a:ext cx="1622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6"/>
            <p:cNvCxnSpPr>
              <a:stCxn id="137" idx="6"/>
              <a:endCxn id="147" idx="2"/>
            </p:cNvCxnSpPr>
            <p:nvPr/>
          </p:nvCxnSpPr>
          <p:spPr>
            <a:xfrm>
              <a:off x="1900125" y="1754250"/>
              <a:ext cx="1622100" cy="1035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6"/>
            <p:cNvCxnSpPr>
              <a:stCxn id="142" idx="2"/>
              <a:endCxn id="153" idx="2"/>
            </p:cNvCxnSpPr>
            <p:nvPr/>
          </p:nvCxnSpPr>
          <p:spPr>
            <a:xfrm>
              <a:off x="4122675" y="1303596"/>
              <a:ext cx="15507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45" idx="2"/>
              <a:endCxn id="153" idx="2"/>
            </p:cNvCxnSpPr>
            <p:nvPr/>
          </p:nvCxnSpPr>
          <p:spPr>
            <a:xfrm>
              <a:off x="4122675" y="2046721"/>
              <a:ext cx="15507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6"/>
            <p:cNvCxnSpPr>
              <a:stCxn id="148" idx="2"/>
              <a:endCxn id="153" idx="2"/>
            </p:cNvCxnSpPr>
            <p:nvPr/>
          </p:nvCxnSpPr>
          <p:spPr>
            <a:xfrm rot="10800000" flipH="1">
              <a:off x="4122675" y="2472746"/>
              <a:ext cx="15507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6"/>
            <p:cNvCxnSpPr>
              <a:stCxn id="151" idx="2"/>
              <a:endCxn id="153" idx="2"/>
            </p:cNvCxnSpPr>
            <p:nvPr/>
          </p:nvCxnSpPr>
          <p:spPr>
            <a:xfrm rot="10800000" flipH="1">
              <a:off x="4122675" y="2472771"/>
              <a:ext cx="15507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6"/>
            <p:cNvSpPr txBox="1"/>
            <p:nvPr/>
          </p:nvSpPr>
          <p:spPr>
            <a:xfrm>
              <a:off x="1169025" y="228150"/>
              <a:ext cx="8616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ECCC24"/>
                  </a:solidFill>
                </a:rPr>
                <a:t>Input</a:t>
              </a:r>
              <a:endParaRPr sz="1700" b="1">
                <a:solidFill>
                  <a:srgbClr val="ECCC24"/>
                </a:solidFill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3323788" y="203450"/>
              <a:ext cx="9972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rgbClr val="45818E"/>
                  </a:solidFill>
                </a:rPr>
                <a:t>Hidden</a:t>
              </a:r>
              <a:endParaRPr sz="1700" b="1" dirty="0">
                <a:solidFill>
                  <a:srgbClr val="45818E"/>
                </a:solidFill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5475125" y="228150"/>
              <a:ext cx="9972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6AA84F"/>
                  </a:solidFill>
                </a:rPr>
                <a:t>Output</a:t>
              </a:r>
              <a:endParaRPr sz="1700" b="1">
                <a:solidFill>
                  <a:srgbClr val="6AA84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F2EBA8-C238-684D-B1DB-CE2E61D06136}"/>
              </a:ext>
            </a:extLst>
          </p:cNvPr>
          <p:cNvGrpSpPr/>
          <p:nvPr/>
        </p:nvGrpSpPr>
        <p:grpSpPr>
          <a:xfrm>
            <a:off x="2087484" y="1385180"/>
            <a:ext cx="4969031" cy="2373140"/>
            <a:chOff x="2087484" y="1385180"/>
            <a:chExt cx="4969031" cy="23731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E1E3DB3-3B57-D84B-817A-6C6219B79D3B}"/>
                </a:ext>
              </a:extLst>
            </p:cNvPr>
            <p:cNvGrpSpPr/>
            <p:nvPr/>
          </p:nvGrpSpPr>
          <p:grpSpPr>
            <a:xfrm>
              <a:off x="2087484" y="1385180"/>
              <a:ext cx="4969031" cy="2373140"/>
              <a:chOff x="2106210" y="1325366"/>
              <a:chExt cx="4969031" cy="237314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3B0A40-49E4-434B-8B4E-D232F1983C17}"/>
                  </a:ext>
                </a:extLst>
              </p:cNvPr>
              <p:cNvGrpSpPr/>
              <p:nvPr/>
            </p:nvGrpSpPr>
            <p:grpSpPr>
              <a:xfrm>
                <a:off x="2106210" y="1325366"/>
                <a:ext cx="4969031" cy="2373140"/>
                <a:chOff x="2459822" y="1153946"/>
                <a:chExt cx="4969031" cy="2373140"/>
              </a:xfrm>
            </p:grpSpPr>
            <p:sp>
              <p:nvSpPr>
                <p:cNvPr id="179" name="Google Shape;179;p17"/>
                <p:cNvSpPr/>
                <p:nvPr/>
              </p:nvSpPr>
              <p:spPr>
                <a:xfrm>
                  <a:off x="2459822" y="115394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2459822" y="189006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7"/>
                <p:cNvSpPr/>
                <p:nvPr/>
              </p:nvSpPr>
              <p:spPr>
                <a:xfrm>
                  <a:off x="2459822" y="292648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" name="Google Shape;182;p17"/>
                <p:cNvCxnSpPr>
                  <a:cxnSpLocks/>
                  <a:stCxn id="179" idx="6"/>
                  <a:endCxn id="183" idx="2"/>
                </p:cNvCxnSpPr>
                <p:nvPr/>
              </p:nvCxnSpPr>
              <p:spPr>
                <a:xfrm>
                  <a:off x="3060422" y="1454246"/>
                  <a:ext cx="2489206" cy="43227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4" name="Google Shape;184;p17"/>
                <p:cNvCxnSpPr>
                  <a:cxnSpLocks/>
                  <a:stCxn id="180" idx="6"/>
                  <a:endCxn id="183" idx="2"/>
                </p:cNvCxnSpPr>
                <p:nvPr/>
              </p:nvCxnSpPr>
              <p:spPr>
                <a:xfrm flipV="1">
                  <a:off x="3060422" y="1886521"/>
                  <a:ext cx="2489206" cy="30384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5" name="Google Shape;185;p17"/>
                <p:cNvCxnSpPr>
                  <a:cxnSpLocks/>
                  <a:stCxn id="181" idx="7"/>
                  <a:endCxn id="183" idx="2"/>
                </p:cNvCxnSpPr>
                <p:nvPr/>
              </p:nvCxnSpPr>
              <p:spPr>
                <a:xfrm flipV="1">
                  <a:off x="2972466" y="1886521"/>
                  <a:ext cx="2577162" cy="11279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" name="Google Shape;92;p14">
                  <a:extLst>
                    <a:ext uri="{FF2B5EF4-FFF2-40B4-BE49-F238E27FC236}">
                      <a16:creationId xmlns:a16="http://schemas.microsoft.com/office/drawing/2014/main" id="{D7F91275-2BC5-D747-AED6-2199BA4AE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122" y="2626178"/>
                  <a:ext cx="0" cy="30029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9679452-2525-3C42-9AED-E88333F05B03}"/>
                    </a:ext>
                  </a:extLst>
                </p:cNvPr>
                <p:cNvGrpSpPr/>
                <p:nvPr/>
              </p:nvGrpSpPr>
              <p:grpSpPr>
                <a:xfrm>
                  <a:off x="5549628" y="1586231"/>
                  <a:ext cx="600482" cy="604124"/>
                  <a:chOff x="4999518" y="1832114"/>
                  <a:chExt cx="600482" cy="604124"/>
                </a:xfrm>
              </p:grpSpPr>
              <p:sp>
                <p:nvSpPr>
                  <p:cNvPr id="178" name="Google Shape;178;p17"/>
                  <p:cNvSpPr/>
                  <p:nvPr/>
                </p:nvSpPr>
                <p:spPr>
                  <a:xfrm rot="10800000"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17"/>
                  <p:cNvSpPr/>
                  <p:nvPr/>
                </p:nvSpPr>
                <p:spPr>
                  <a:xfrm>
                    <a:off x="4999518" y="1832114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 w="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95DDF2E-C17C-FE46-9369-2B31C9AEDB7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8159" y="1935893"/>
                    <a:ext cx="2946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DE" sz="2000" b="1" dirty="0">
                      <a:latin typeface="Mangal" panose="02040503050203030202" pitchFamily="18" charset="0"/>
                      <a:cs typeface="Mangal" panose="02040503050203030202" pitchFamily="18" charset="0"/>
                    </a:endParaRPr>
                  </a:p>
                </p:txBody>
              </p:sp>
            </p:grpSp>
            <p:pic>
              <p:nvPicPr>
                <p:cNvPr id="29" name="Google Shape;98;p14">
                  <a:extLst>
                    <a:ext uri="{FF2B5EF4-FFF2-40B4-BE49-F238E27FC236}">
                      <a16:creationId xmlns:a16="http://schemas.microsoft.com/office/drawing/2014/main" id="{4325F628-C24F-5347-B590-19071FE0C79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645822" y="126238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99;p14">
                  <a:extLst>
                    <a:ext uri="{FF2B5EF4-FFF2-40B4-BE49-F238E27FC236}">
                      <a16:creationId xmlns:a16="http://schemas.microsoft.com/office/drawing/2014/main" id="{840D93D0-5F01-934A-98DE-A48CEAE4C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636297" y="1986936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101;p14">
                  <a:extLst>
                    <a:ext uri="{FF2B5EF4-FFF2-40B4-BE49-F238E27FC236}">
                      <a16:creationId xmlns:a16="http://schemas.microsoft.com/office/drawing/2014/main" id="{B3D31387-93CB-CA44-A237-F1160B447E0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645822" y="3033412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B6EA21C-C459-9D4E-B1C4-798C1F28F3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7600" y="3102440"/>
                      <a:ext cx="71603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DE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16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B6EA21C-C459-9D4E-B1C4-798C1F28F3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7600" y="3102440"/>
                      <a:ext cx="716030" cy="2462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509" t="-5000" b="-4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Google Shape;184;p17">
                  <a:extLst>
                    <a:ext uri="{FF2B5EF4-FFF2-40B4-BE49-F238E27FC236}">
                      <a16:creationId xmlns:a16="http://schemas.microsoft.com/office/drawing/2014/main" id="{4236791B-76D8-6049-AD4E-F8901D4F1D83}"/>
                    </a:ext>
                  </a:extLst>
                </p:cNvPr>
                <p:cNvCxnSpPr>
                  <a:cxnSpLocks/>
                  <a:stCxn id="178" idx="2"/>
                </p:cNvCxnSpPr>
                <p:nvPr/>
              </p:nvCxnSpPr>
              <p:spPr>
                <a:xfrm>
                  <a:off x="6150110" y="1890065"/>
                  <a:ext cx="32724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16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412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EEDF4E7-50D6-8346-84A4-E905D6596E2E}"/>
                    </a:ext>
                  </a:extLst>
                </p:cNvPr>
                <p:cNvSpPr/>
                <p:nvPr/>
              </p:nvSpPr>
              <p:spPr>
                <a:xfrm>
                  <a:off x="4555024" y="2610295"/>
                  <a:ext cx="2873829" cy="839964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B370EFD-EFF1-E442-A561-BFA920141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32399" y="2914696"/>
                <a:ext cx="2611856" cy="638871"/>
              </a:xfrm>
              <a:prstGeom prst="rect">
                <a:avLst/>
              </a:prstGeom>
            </p:spPr>
          </p:pic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C8CCDBD8-BF20-DE49-9DB7-25564F13E9F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4C9339-E49D-BE4A-987B-FFC38B6DFB40}"/>
                </a:ext>
              </a:extLst>
            </p:cNvPr>
            <p:cNvSpPr txBox="1"/>
            <p:nvPr/>
          </p:nvSpPr>
          <p:spPr>
            <a:xfrm>
              <a:off x="5201617" y="1859689"/>
              <a:ext cx="294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800" dirty="0">
                  <a:latin typeface="+mn-lt"/>
                  <a:cs typeface="Mangal" panose="02040503050203030202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61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64B16A-3684-1248-99E0-E58123A2C7CD}"/>
              </a:ext>
            </a:extLst>
          </p:cNvPr>
          <p:cNvGrpSpPr/>
          <p:nvPr/>
        </p:nvGrpSpPr>
        <p:grpSpPr>
          <a:xfrm>
            <a:off x="2106210" y="1385180"/>
            <a:ext cx="4931579" cy="2373140"/>
            <a:chOff x="2106210" y="1385180"/>
            <a:chExt cx="4931579" cy="2373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41180B-F13B-9448-BF86-2448A5CBA686}"/>
                </a:ext>
              </a:extLst>
            </p:cNvPr>
            <p:cNvGrpSpPr/>
            <p:nvPr/>
          </p:nvGrpSpPr>
          <p:grpSpPr>
            <a:xfrm>
              <a:off x="2106210" y="1385180"/>
              <a:ext cx="4931579" cy="2373140"/>
              <a:chOff x="2106210" y="1325366"/>
              <a:chExt cx="4931579" cy="237314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3B0A40-49E4-434B-8B4E-D232F1983C17}"/>
                  </a:ext>
                </a:extLst>
              </p:cNvPr>
              <p:cNvGrpSpPr/>
              <p:nvPr/>
            </p:nvGrpSpPr>
            <p:grpSpPr>
              <a:xfrm>
                <a:off x="2106210" y="1325366"/>
                <a:ext cx="4931579" cy="2373140"/>
                <a:chOff x="2459822" y="1153946"/>
                <a:chExt cx="4931579" cy="2373140"/>
              </a:xfrm>
            </p:grpSpPr>
            <p:sp>
              <p:nvSpPr>
                <p:cNvPr id="179" name="Google Shape;179;p17"/>
                <p:cNvSpPr/>
                <p:nvPr/>
              </p:nvSpPr>
              <p:spPr>
                <a:xfrm>
                  <a:off x="2459822" y="115394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2459822" y="189006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7"/>
                <p:cNvSpPr/>
                <p:nvPr/>
              </p:nvSpPr>
              <p:spPr>
                <a:xfrm>
                  <a:off x="2459822" y="292648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82" name="Google Shape;182;p17"/>
                <p:cNvCxnSpPr>
                  <a:cxnSpLocks/>
                  <a:stCxn id="179" idx="6"/>
                  <a:endCxn id="183" idx="2"/>
                </p:cNvCxnSpPr>
                <p:nvPr/>
              </p:nvCxnSpPr>
              <p:spPr>
                <a:xfrm>
                  <a:off x="3060422" y="1454246"/>
                  <a:ext cx="2489206" cy="43582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4" name="Google Shape;184;p17"/>
                <p:cNvCxnSpPr>
                  <a:cxnSpLocks/>
                  <a:stCxn id="180" idx="6"/>
                  <a:endCxn id="183" idx="2"/>
                </p:cNvCxnSpPr>
                <p:nvPr/>
              </p:nvCxnSpPr>
              <p:spPr>
                <a:xfrm flipV="1">
                  <a:off x="3060422" y="1890066"/>
                  <a:ext cx="2489206" cy="300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5" name="Google Shape;185;p17"/>
                <p:cNvCxnSpPr>
                  <a:cxnSpLocks/>
                  <a:stCxn id="181" idx="7"/>
                  <a:endCxn id="183" idx="2"/>
                </p:cNvCxnSpPr>
                <p:nvPr/>
              </p:nvCxnSpPr>
              <p:spPr>
                <a:xfrm flipV="1">
                  <a:off x="2972466" y="1890066"/>
                  <a:ext cx="2577162" cy="11243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" name="Google Shape;92;p14">
                  <a:extLst>
                    <a:ext uri="{FF2B5EF4-FFF2-40B4-BE49-F238E27FC236}">
                      <a16:creationId xmlns:a16="http://schemas.microsoft.com/office/drawing/2014/main" id="{D7F91275-2BC5-D747-AED6-2199BA4AE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122" y="2626178"/>
                  <a:ext cx="0" cy="30029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9679452-2525-3C42-9AED-E88333F05B03}"/>
                    </a:ext>
                  </a:extLst>
                </p:cNvPr>
                <p:cNvGrpSpPr/>
                <p:nvPr/>
              </p:nvGrpSpPr>
              <p:grpSpPr>
                <a:xfrm>
                  <a:off x="5549628" y="1589776"/>
                  <a:ext cx="600482" cy="600579"/>
                  <a:chOff x="4999518" y="1835659"/>
                  <a:chExt cx="600482" cy="600579"/>
                </a:xfrm>
              </p:grpSpPr>
              <p:sp>
                <p:nvSpPr>
                  <p:cNvPr id="178" name="Google Shape;178;p17"/>
                  <p:cNvSpPr/>
                  <p:nvPr/>
                </p:nvSpPr>
                <p:spPr>
                  <a:xfrm rot="10800000"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17"/>
                  <p:cNvSpPr/>
                  <p:nvPr/>
                </p:nvSpPr>
                <p:spPr>
                  <a:xfrm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 w="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29" name="Google Shape;98;p14">
                  <a:extLst>
                    <a:ext uri="{FF2B5EF4-FFF2-40B4-BE49-F238E27FC236}">
                      <a16:creationId xmlns:a16="http://schemas.microsoft.com/office/drawing/2014/main" id="{4325F628-C24F-5347-B590-19071FE0C79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645822" y="126238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99;p14">
                  <a:extLst>
                    <a:ext uri="{FF2B5EF4-FFF2-40B4-BE49-F238E27FC236}">
                      <a16:creationId xmlns:a16="http://schemas.microsoft.com/office/drawing/2014/main" id="{840D93D0-5F01-934A-98DE-A48CEAE4C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636297" y="1986936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101;p14">
                  <a:extLst>
                    <a:ext uri="{FF2B5EF4-FFF2-40B4-BE49-F238E27FC236}">
                      <a16:creationId xmlns:a16="http://schemas.microsoft.com/office/drawing/2014/main" id="{B3D31387-93CB-CA44-A237-F1160B447E0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645822" y="3033412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3" name="Google Shape;184;p17">
                  <a:extLst>
                    <a:ext uri="{FF2B5EF4-FFF2-40B4-BE49-F238E27FC236}">
                      <a16:creationId xmlns:a16="http://schemas.microsoft.com/office/drawing/2014/main" id="{4236791B-76D8-6049-AD4E-F8901D4F1D83}"/>
                    </a:ext>
                  </a:extLst>
                </p:cNvPr>
                <p:cNvCxnSpPr>
                  <a:cxnSpLocks/>
                  <a:stCxn id="178" idx="2"/>
                </p:cNvCxnSpPr>
                <p:nvPr/>
              </p:nvCxnSpPr>
              <p:spPr>
                <a:xfrm>
                  <a:off x="6150110" y="1890065"/>
                  <a:ext cx="299502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16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310" y="1728689"/>
                      <a:ext cx="847091" cy="2462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478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EEDF4E7-50D6-8346-84A4-E905D6596E2E}"/>
                    </a:ext>
                  </a:extLst>
                </p:cNvPr>
                <p:cNvSpPr/>
                <p:nvPr/>
              </p:nvSpPr>
              <p:spPr>
                <a:xfrm>
                  <a:off x="4517572" y="2690476"/>
                  <a:ext cx="2873829" cy="704879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8B9AD0-EE70-2C46-A87F-3241E6C37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433" y="1517944"/>
                    <a:ext cx="25539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8B9AD0-EE70-2C46-A87F-3241E6C374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433" y="1517944"/>
                    <a:ext cx="255391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62" r="-476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3F34F4-E3A1-964E-8D4F-281F4819A9FF}"/>
                      </a:ext>
                    </a:extLst>
                  </p:cNvPr>
                  <p:cNvSpPr txBox="1"/>
                  <p:nvPr/>
                </p:nvSpPr>
                <p:spPr>
                  <a:xfrm>
                    <a:off x="3497917" y="2021732"/>
                    <a:ext cx="25955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3F34F4-E3A1-964E-8D4F-281F4819A9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917" y="2021732"/>
                    <a:ext cx="259558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524" r="-476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CDCA944-D2A2-064E-944A-EABC48F630D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4454" y="2781290"/>
                    <a:ext cx="262123" cy="2320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DE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CDCA944-D2A2-064E-944A-EABC48F630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4454" y="2781290"/>
                    <a:ext cx="262123" cy="23205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45" r="-4545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0F8776C-4CC0-4A49-9604-36509CCC2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1917" y="2939934"/>
                <a:ext cx="2678276" cy="595172"/>
              </a:xfrm>
              <a:prstGeom prst="rect">
                <a:avLst/>
              </a:prstGeom>
            </p:spPr>
          </p:pic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08AED91E-F21B-4B43-9C52-E4E7C97516D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16621C-EF4E-2440-8FAA-8FDE16769D30}"/>
                </a:ext>
              </a:extLst>
            </p:cNvPr>
            <p:cNvSpPr txBox="1"/>
            <p:nvPr/>
          </p:nvSpPr>
          <p:spPr>
            <a:xfrm>
              <a:off x="5201617" y="1859689"/>
              <a:ext cx="2946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800" dirty="0">
                  <a:latin typeface="+mn-lt"/>
                  <a:cs typeface="Mangal" panose="02040503050203030202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3083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391</Words>
  <Application>Microsoft Macintosh PowerPoint</Application>
  <PresentationFormat>On-screen Show (16:9)</PresentationFormat>
  <Paragraphs>158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Helvetica</vt:lpstr>
      <vt:lpstr>Mangal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omid charrakh</cp:lastModifiedBy>
  <cp:revision>45</cp:revision>
  <dcterms:modified xsi:type="dcterms:W3CDTF">2020-12-22T02:09:57Z</dcterms:modified>
</cp:coreProperties>
</file>