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l+2FCQGg0Rug23p8763Otk6I1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uwamaho@syr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628650" y="4555055"/>
            <a:ext cx="5174047" cy="172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CIS 351 Lab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6156968" y="4555055"/>
            <a:ext cx="2537450" cy="1723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6000"/>
              <a:t>Lab4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329087" y="0"/>
            <a:ext cx="4814914" cy="3429000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5979834" y="4776880"/>
            <a:ext cx="0" cy="130302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2301627" y="285750"/>
            <a:ext cx="4561583" cy="99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Meet your 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21165" y="1051740"/>
            <a:ext cx="8595300" cy="56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/>
              <a:t>Nathalie Uwamahoro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nuwamaho@syr.edu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3"/>
          <p:cNvCxnSpPr/>
          <p:nvPr/>
        </p:nvCxnSpPr>
        <p:spPr>
          <a:xfrm>
            <a:off x="0" y="272357"/>
            <a:ext cx="9141618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3"/>
          <p:cNvSpPr/>
          <p:nvPr/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394554" y="489439"/>
            <a:ext cx="8354891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Office hours</a:t>
            </a:r>
            <a:endParaRPr/>
          </a:p>
        </p:txBody>
      </p:sp>
      <p:cxnSp>
        <p:nvCxnSpPr>
          <p:cNvPr id="105" name="Google Shape;105;p23"/>
          <p:cNvCxnSpPr/>
          <p:nvPr/>
        </p:nvCxnSpPr>
        <p:spPr>
          <a:xfrm>
            <a:off x="3543300" y="1479733"/>
            <a:ext cx="205740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74117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23"/>
          <p:cNvCxnSpPr/>
          <p:nvPr/>
        </p:nvCxnSpPr>
        <p:spPr>
          <a:xfrm>
            <a:off x="0" y="2201402"/>
            <a:ext cx="9141618" cy="0"/>
          </a:xfrm>
          <a:prstGeom prst="straightConnector1">
            <a:avLst/>
          </a:prstGeom>
          <a:noFill/>
          <a:ln cap="flat" cmpd="sng" w="508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3"/>
          <p:cNvSpPr txBox="1"/>
          <p:nvPr/>
        </p:nvSpPr>
        <p:spPr>
          <a:xfrm>
            <a:off x="452610" y="2434619"/>
            <a:ext cx="8323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Prof. Gabriel Oliveira: Tuesdays/Thursdays - 4:15PM to 6PM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Nathalie: Tuesdays/Thursdays - 2PM to 4PM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Office: CST 0124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Also posted on the Syllabus!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579216" y="2144002"/>
            <a:ext cx="4105965" cy="256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Deadline  </a:t>
            </a:r>
            <a:r>
              <a:rPr lang="en-US" sz="4000"/>
              <a:t>02/11 11:59PM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opwatch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914651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4981073" y="1469503"/>
            <a:ext cx="3918995" cy="391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874643" y="5312155"/>
            <a:ext cx="7178119" cy="52322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recommend to finish by the lab time though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479412" y="546324"/>
            <a:ext cx="4385836" cy="104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Policies	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11439" y="2218162"/>
            <a:ext cx="5692211" cy="4262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Discussion is allowed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with peers during the lab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Discussion is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Explaining the logic 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Asking doubts regarding small syntax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Discussion is not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Looking at someone else's code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Copying code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Submit individual solutions on Blackboard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5905869" y="-2"/>
            <a:ext cx="3240350" cy="685800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0" y="1982602"/>
            <a:ext cx="5955030" cy="6400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assroom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044" y="2011999"/>
            <a:ext cx="2834000" cy="2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type="title"/>
          </p:nvPr>
        </p:nvSpPr>
        <p:spPr>
          <a:xfrm>
            <a:off x="2284026" y="2043663"/>
            <a:ext cx="4578895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 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033272"/>
            <a:ext cx="9135537" cy="493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" y="514351"/>
            <a:ext cx="9019812" cy="554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62" y="0"/>
            <a:ext cx="76462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2020-08-26T02:58:37Z</dcterms:created>
  <dc:creator>Farzana Rahman</dc:creator>
</cp:coreProperties>
</file>