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Assign homework that reinforces the concepts learned in the session</a:t>
            </a:r>
          </a:p>
          <a:p>
            <a:pPr lvl="0"/>
            <a:r>
              <a:rPr/>
              <a:t>Encourage students to experiment with different APIs and data fetching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understanding APIs and data fetching in Python</a:t>
            </a:r>
          </a:p>
          <a:p>
            <a:pPr lvl="0"/>
            <a:r>
              <a:rPr/>
              <a:t>Highlight the skills that will be learned in this session, such as:</a:t>
            </a:r>
          </a:p>
          <a:p>
            <a:pPr lvl="1"/>
            <a:r>
              <a:rPr/>
              <a:t>Fetching data using the OpenWeatherMap API</a:t>
            </a:r>
          </a:p>
          <a:p>
            <a:pPr lvl="1"/>
            <a:r>
              <a:rPr/>
              <a:t>Parsing JSON data</a:t>
            </a:r>
          </a:p>
          <a:p>
            <a:pPr lvl="1"/>
            <a:r>
              <a:rPr/>
              <a:t>Handling errors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- 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</a:t>
            </a:r>
          </a:p>
          <a:p>
            <a:pPr lvl="0"/>
            <a:r>
              <a:rPr/>
              <a:t>Introduce the concept of HTTP requests and responses</a:t>
            </a:r>
          </a:p>
          <a:p>
            <a:pPr lvl="0"/>
            <a:r>
              <a:rPr/>
              <a:t>Show how to handle errors and exceptions in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JSON data and how it is used to represent data</a:t>
            </a:r>
          </a:p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json</a:t>
            </a:r>
            <a:r>
              <a:rPr/>
              <a:t> library to parse JSON data in Python</a:t>
            </a:r>
          </a:p>
          <a:p>
            <a:pPr lvl="0"/>
            <a:r>
              <a:rPr/>
              <a:t>Highlight the importance of data parsing and how it is used in the weather dashboard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</a:t>
            </a:r>
          </a:p>
          <a:p>
            <a:pPr lvl="0"/>
            <a:r>
              <a:rPr/>
              <a:t>Demonstrate how to use try-except blocks to handle errors in Python</a:t>
            </a:r>
          </a:p>
          <a:p>
            <a:pPr lvl="0"/>
            <a:r>
              <a:rPr/>
              <a:t>Highlight the importance of error handling in the weather dashboard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</a:t>
            </a:r>
          </a:p>
          <a:p>
            <a:pPr lvl="0"/>
            <a:r>
              <a:rPr/>
              <a:t>Encourage students to work together to fetch and parse data for different cities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fetched data to create a basic weather dashboard</a:t>
            </a:r>
          </a:p>
          <a:p>
            <a:pPr lvl="0"/>
            <a:r>
              <a:rPr/>
              <a:t>Encourage students to share their findings and discuss challenges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and provide additional tips</a:t>
            </a:r>
          </a:p>
          <a:p>
            <a:pPr lvl="0"/>
            <a:r>
              <a:rPr/>
              <a:t>Emphasize the importance of practicing and experimenting with the concepts learned in the session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</dc:title>
  <dc:creator>Michael Borck</dc:creator>
  <cp:keywords/>
  <dcterms:created xsi:type="dcterms:W3CDTF">2024-06-05T14:38:16Z</dcterms:created>
  <dcterms:modified xsi:type="dcterms:W3CDTF">2024-06-05T14:38:16Z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