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Data Visualisation with Matplotlib and Pandas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Visualisation with Matplotlib and Pandas</dc:title>
  <dc:creator>Michael Borck</dc:creator>
  <cp:keywords/>
  <dcterms:created xsi:type="dcterms:W3CDTF">2024-06-07T01:51:06Z</dcterms:created>
  <dcterms:modified xsi:type="dcterms:W3CDTF">2024-06-07T01:51:06Z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