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176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2008" cy="72008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Relationship Id="rId13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0458833" y="6480556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7" name="Footer Placeholder 4"/>
          <p:cNvSpPr txBox="1">
            <a:spLocks/>
          </p:cNvSpPr>
          <p:nvPr userDrawn="1"/>
        </p:nvSpPr>
        <p:spPr>
          <a:xfrm>
            <a:off x="126534" y="6433728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400" kern="1200" cap="none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Faculty of Business and Law | School of (Insert name)</a:t>
            </a:r>
          </a:p>
        </p:txBody>
      </p:sp>
      <p:sp>
        <p:nvSpPr>
          <p:cNvPr id="28" name="Rectangle 27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31" name="Rectangle 30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31526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93958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903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61599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pyright (MUST BE SLIDE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344" y="2117415"/>
            <a:ext cx="7705312" cy="389210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55343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</p:spTree>
    <p:extLst>
      <p:ext uri="{BB962C8B-B14F-4D97-AF65-F5344CB8AC3E}">
        <p14:creationId xmlns:p14="http://schemas.microsoft.com/office/powerpoint/2010/main" val="298672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03967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95792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07022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52973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50544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75793063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JP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anchor="b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bIns="45720" lIns="0" rIns="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dirty="0" lang="en-AU" sz="1000">
                <a:solidFill>
                  <a:schemeClr val="bg1"/>
                </a:solidFill>
                <a:latin typeface="+mn-lt"/>
              </a:rPr>
              <a:t>CRICOS</a:t>
            </a:r>
            <a:r>
              <a:rPr baseline="0" dirty="0" lang="en-AU" sz="1000">
                <a:solidFill>
                  <a:schemeClr val="bg1"/>
                </a:solidFill>
                <a:latin typeface="+mn-lt"/>
              </a:rPr>
              <a:t> Provider Code 00301J</a:t>
            </a:r>
            <a:endParaRPr dirty="0" lang="en-AU" sz="100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60798726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6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hdr="0" sldNum="0"/>
  <p:txStyles>
    <p:titleStyle>
      <a:lvl1pPr algn="l" defTabSz="914400" eaLnBrk="1" hangingPunct="1" latinLnBrk="0" rtl="0">
        <a:lnSpc>
          <a:spcPct val="85000"/>
        </a:lnSpc>
        <a:spcBef>
          <a:spcPct val="0"/>
        </a:spcBef>
        <a:buNone/>
        <a:defRPr baseline="0" kern="1200" spc="-50" sz="48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91440" latinLnBrk="0" marL="91440" rtl="0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charset="0" panose="020F0502020204030204" pitchFamily="34" typeface="Calibri"/>
        <a:buChar char=" "/>
        <a:defRPr kern="1200" sz="20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914400" eaLnBrk="1" hangingPunct="1" indent="-182880" latinLnBrk="0" marL="38404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8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914400" eaLnBrk="1" hangingPunct="1" indent="-182880" latinLnBrk="0" marL="56692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914400" eaLnBrk="1" hangingPunct="1" indent="-182880" latinLnBrk="0" marL="74980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914400" eaLnBrk="1" hangingPunct="1" indent="-182880" latinLnBrk="0" marL="93268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11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13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15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17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image" Target="../media/image4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/>
          <a:lstStyle/>
          <a:p>
            <a:pPr lvl="0" indent="0" marL="0">
              <a:buNone/>
            </a:pPr>
            <a:r>
              <a:rPr/>
              <a:t>Welcome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100051" y="4455620"/>
            <a:ext cx="10058400" cy="114300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Michael Borck</a:t>
            </a:r>
          </a:p>
        </p:txBody>
      </p:sp>
      <p:sp>
        <p:nvSpPr>
          <p:cNvPr id="30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Q&amp;A and Wrap-Up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Address any questions about setup and project structure</a:t>
            </a:r>
          </a:p>
          <a:p>
            <a:pPr lvl="0"/>
            <a:r>
              <a:rPr/>
              <a:t>Homework: Research the OpenWeatherMap API and sign up for an API key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ages/curtin-copy-righ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46400" y="1841500"/>
            <a:ext cx="6362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– Introduce the course and project goals. – Set up the development environment. • Activities: – Overview of the weather dashboard project. – Install Python, Jupyter, and necessary libraries. – Basic Git commands: clone, commit, push.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 to the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Welcome and course overview</a:t>
            </a:r>
          </a:p>
          <a:p>
            <a:pPr lvl="0"/>
            <a:r>
              <a:rPr/>
              <a:t>Introduction to the WeatherVista project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Demo of Completed WeatherVista Dashboard (20 minutes) • Show the completed dashboard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Highlight key features and functionalities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Setting Up Development Environment (30 minutes)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Walkthrough installation of Python, Jupyter, and necessary libraries</a:t>
            </a:r>
          </a:p>
          <a:p>
            <a:pPr lvl="0"/>
            <a:r>
              <a:rPr/>
              <a:t>Set up GitHub/GitLab repository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 to Git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Basic Git commands: clone, commit, push</a:t>
            </a:r>
          </a:p>
          <a:p>
            <a:pPr lvl="0"/>
            <a:r>
              <a:rPr/>
              <a:t>Demonstrate cloning the project repository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Project Directory Structure (20 minutes)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Create directories for data, scripts, notebooks, and tests</a:t>
            </a:r>
          </a:p>
          <a:p>
            <a:pPr lvl="0"/>
            <a:r>
              <a:rPr/>
              <a:t>Brief explanation of the purpose of each directory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Breakout Room 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Students work in small groups to set up their project structure</a:t>
            </a:r>
          </a:p>
          <a:p>
            <a:pPr lvl="0"/>
            <a:r>
              <a:rPr/>
              <a:t>Instructors available for assistance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theme/theme1.xml><?xml version="1.0" encoding="utf-8"?>
<a:theme xmlns:a="http://schemas.openxmlformats.org/drawingml/2006/main" name="Business and Law (Final)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and Law (Final)" id="{46095CD9-7AC4-4EE0-8330-8C1921691816}" vid="{F51C139E-28C2-4DA1-AA5C-40231222256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and Law (Final)</Template>
  <TotalTime>73</TotalTime>
  <Words>12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SansaSoft Pro Normal</vt:lpstr>
      <vt:lpstr>Business and Law (Final)</vt:lpstr>
      <vt:lpstr>PowerPoint Presentation</vt:lpstr>
    </vt:vector>
  </TitlesOfParts>
  <Company>Curtin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Michael Borck</dc:creator>
  <cp:keywords/>
  <dcterms:created xsi:type="dcterms:W3CDTF">2024-06-06T05:49:34Z</dcterms:created>
  <dcterms:modified xsi:type="dcterms:W3CDTF">2024-06-06T05:49:34Z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