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17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Relationship Id="rId13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458833" y="6480556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126534" y="6433728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 cap="none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Faculty of Business and Law | School of (Insert name)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52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395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03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15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pyright (MUST BE SLID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44" y="2117415"/>
            <a:ext cx="7705312" cy="38921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534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9867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396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57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702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29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5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579306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JP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bIns="45720" lIns="0" rIns="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dirty="0" lang="en-AU" sz="1000">
                <a:solidFill>
                  <a:schemeClr val="bg1"/>
                </a:solidFill>
                <a:latin typeface="+mn-lt"/>
              </a:rPr>
              <a:t>CRICOS</a:t>
            </a:r>
            <a:r>
              <a:rPr baseline="0" dirty="0" lang="en-AU" sz="1000">
                <a:solidFill>
                  <a:schemeClr val="bg1"/>
                </a:solidFill>
                <a:latin typeface="+mn-lt"/>
              </a:rPr>
              <a:t> Provider Code 00301J</a:t>
            </a:r>
            <a:endParaRPr dirty="0" lang="en-AU" sz="10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079872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hdr="0" sldNum="0"/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kern="1200" spc="-50" sz="48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charset="0" panose="020F0502020204030204" pitchFamily="34" typeface="Calibri"/>
        <a:buChar char=" "/>
        <a:defRPr kern="1200"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38404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56692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74980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93268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1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3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5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7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4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Welcome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Michael Borck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 and Wrap-Up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Address any questions about setup and project structure</a:t>
            </a:r>
          </a:p>
          <a:p>
            <a:pPr lvl="0"/>
            <a:r>
              <a:rPr/>
              <a:t>Homework: Research the OpenWeatherMap API and sign up for an API key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curtin-copy-righ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6400" y="1841500"/>
            <a:ext cx="6362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– Introduce the course and project goals. – Set up the development environment.</a:t>
            </a:r>
          </a:p>
          <a:p>
            <a:pPr lvl="0" indent="0" marL="0">
              <a:buNone/>
            </a:pPr>
            <a:r>
              <a:rPr/>
              <a:t>Activities: – Overview of the weather dashboard project. – Install Python, Jupyter, and necessary libraries. – Basic Git commands: clone, commit, push.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Welcome and course overview</a:t>
            </a:r>
          </a:p>
          <a:p>
            <a:pPr lvl="0"/>
            <a:r>
              <a:rPr/>
              <a:t>Introduction to the WeatherVista project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 of Completed WeatherVista Dashboard (20 minutes) • Show the completed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Highlight key features and functionalities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Setting Up Development Environment (30 minutes)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Walkthrough installation of Python, Jupyter, and necessary libraries</a:t>
            </a:r>
          </a:p>
          <a:p>
            <a:pPr lvl="0"/>
            <a:r>
              <a:rPr/>
              <a:t>Set up GitHub/GitLab repository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Basic Git commands: clone, commit, push</a:t>
            </a:r>
          </a:p>
          <a:p>
            <a:pPr lvl="0"/>
            <a:r>
              <a:rPr/>
              <a:t>Demonstrate cloning the project repository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Project Directory Structure (20 minutes)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Create directories for data, scripts, notebooks, and tests</a:t>
            </a:r>
          </a:p>
          <a:p>
            <a:pPr lvl="0"/>
            <a:r>
              <a:rPr/>
              <a:t>Brief explanation of the purpose of each directory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Breakout Room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Students work in small groups to set up their project structure</a:t>
            </a:r>
          </a:p>
          <a:p>
            <a:pPr lvl="0"/>
            <a:r>
              <a:rPr/>
              <a:t>Instructors available for assistance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Business and Law (Final)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and Law (Final)" id="{46095CD9-7AC4-4EE0-8330-8C1921691816}" vid="{F51C139E-28C2-4DA1-AA5C-4023122225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and Law (Final)</Template>
  <TotalTime>73</TotalTime>
  <Words>12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SansaSoft Pro Normal</vt:lpstr>
      <vt:lpstr>Business and Law (Final)</vt:lpstr>
      <vt:lpstr>PowerPoint Presentation</vt:lpstr>
    </vt:vector>
  </TitlesOfParts>
  <Company>Curtin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Michael Borck</dc:creator>
  <cp:keywords/>
  <dcterms:created xsi:type="dcterms:W3CDTF">2024-06-13T06:23:59Z</dcterms:created>
  <dcterms:modified xsi:type="dcterms:W3CDTF">2024-06-13T06:23:59Z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