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Perfection: Mastering Matplotlib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Engaging and Insightful Visual Stories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 &amp;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fig: Entire figure container object</a:t>
            </a:r>
          </a:p>
          <a:p>
            <a:pPr lvl="0"/>
            <a:r>
              <a:rPr/>
              <a:t>axs: Array of subplot axes</a:t>
            </a:r>
          </a:p>
          <a:p>
            <a:pPr lvl="0"/>
            <a:r>
              <a:rPr/>
              <a:t>You can use fig to adjust figure-wide settings (like the overall size) and</a:t>
            </a:r>
          </a:p>
          <a:p>
            <a:pPr lvl="0"/>
            <a:r>
              <a:rPr/>
              <a:t>axs to customise each subplot individually.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each subplot by indexing into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Top-right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Bottom-right subplot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Save the figure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fig.savefig(</a:t>
            </a:r>
            <a:r>
              <a:rPr>
                <a:solidFill>
                  <a:srgbClr val="20794D"/>
                </a:solidFill>
                <a:latin typeface="Courier"/>
              </a:rPr>
              <a:t>'my_plot.png'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plots</a:t>
            </a:r>
          </a:p>
        </p:txBody>
      </p:sp>
      <p:pic>
        <p:nvPicPr>
          <p:cNvPr descr="../images/my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415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1: Line plot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Select every 6th datetime value for x-ticks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x_ticks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][::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2: Bar plot for Humidity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].bar(df[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'Humidity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3: 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Equal aspect ratio ensures that pie is drawn as a circle.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4: Scatter plot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].scatter(df[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c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'g'</a:t>
            </a:r>
            <a:r>
              <a:rPr>
                <a:solidFill>
                  <a:srgbClr val="003B4F"/>
                </a:solidFill>
                <a:latin typeface="Courier"/>
              </a:rPr>
              <a:t>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vs. Wind Speed'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Adjust layout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Customising subplots can enhance their readability and presentation.</a:t>
            </a:r>
          </a:p>
          <a:p>
            <a:pPr lvl="0"/>
            <a:r>
              <a:rPr/>
              <a:t>Annotations</a:t>
            </a:r>
          </a:p>
          <a:p>
            <a:pPr lvl="0"/>
            <a:r>
              <a:rPr/>
              <a:t>Colours and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daily forecast cards with high/low temperatures.</a:t>
            </a:r>
          </a:p>
          <a:p>
            <a:pPr lvl="0"/>
            <a:r>
              <a:rPr/>
              <a:t>Design a layout for the dashboard using subplots and grids.</a:t>
            </a:r>
          </a:p>
          <a:p>
            <a:pPr lvl="0"/>
            <a:r>
              <a:rPr/>
              <a:t>Use icons to represent weather conditions.</a:t>
            </a:r>
          </a:p>
          <a:p>
            <a:pPr lvl="0"/>
            <a:r>
              <a:rPr b="1"/>
              <a:t>Output:</a:t>
            </a:r>
          </a:p>
          <a:p>
            <a:pPr lvl="1"/>
            <a:r>
              <a:rPr>
                <a:latin typeface="Courier"/>
              </a:rPr>
              <a:t>04_advanced_vix.ipynb</a:t>
            </a:r>
          </a:p>
          <a:p>
            <a:pPr lvl="1"/>
            <a:r>
              <a:rPr>
                <a:latin typeface="Courier"/>
              </a:rPr>
              <a:t>visualise_data.py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Annotate the highest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max_temp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].max()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max_temp_time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df.loc[df[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max_temp, 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].iloc[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Colours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advanced techniques in Matplotlib. We created subplots and grids, combined multiple plots into a single figure, and customised these plots for better presentation.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 - Design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Task:</a:t>
            </a:r>
          </a:p>
          <a:p>
            <a:pPr lvl="1"/>
            <a:r>
              <a:rPr/>
              <a:t>Modify, Refine and enhance existing visualisations</a:t>
            </a:r>
          </a:p>
          <a:p>
            <a:pPr lvl="2"/>
            <a:r>
              <a:rPr/>
              <a:t>For example: remove line of best fit, change colours, titles</a:t>
            </a:r>
          </a:p>
          <a:p>
            <a:pPr lvl="1"/>
            <a:r>
              <a:rPr/>
              <a:t>Create additional subplots to visualise other aspects of the weather data (e.g., wind speed, pressure).</a:t>
            </a:r>
          </a:p>
          <a:p>
            <a:pPr lvl="2"/>
            <a:r>
              <a:rPr/>
              <a:t>For example: compare min/max over 5 days, Word Cloud for description</a:t>
            </a:r>
          </a:p>
          <a:p>
            <a:pPr lvl="1"/>
            <a:r>
              <a:rPr/>
              <a:t>Experiment with different types of subplots and customisations to enhance the visualisations.</a:t>
            </a:r>
          </a:p>
          <a:p>
            <a:pPr lvl="1"/>
            <a:r>
              <a:rPr/>
              <a:t>Inspiration form internet or Search</a:t>
            </a:r>
          </a:p>
          <a:p>
            <a:pPr lvl="2"/>
            <a:r>
              <a:rPr/>
              <a:t>Python Graph Library</a:t>
            </a:r>
          </a:p>
          <a:p>
            <a:pPr lvl="2"/>
            <a:r>
              <a:rPr/>
              <a:t>Matplotlib Gallery</a:t>
            </a:r>
          </a:p>
          <a:p>
            <a:pPr lvl="0"/>
            <a:r>
              <a:rPr b="1"/>
              <a:t>Submission:</a:t>
            </a:r>
          </a:p>
          <a:p>
            <a:pPr lvl="1"/>
            <a:r>
              <a:rPr/>
              <a:t>Upload the refined notebook and script to the shared folder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and Introduction (10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Recap of Session 4:</a:t>
            </a:r>
          </a:p>
          <a:p>
            <a:pPr lvl="1"/>
            <a:r>
              <a:rPr/>
              <a:t>Key takeaways</a:t>
            </a:r>
          </a:p>
          <a:p>
            <a:pPr lvl="1"/>
            <a:r>
              <a:rPr/>
              <a:t>Any remaining questions</a:t>
            </a:r>
          </a:p>
          <a:p>
            <a:pPr lvl="0"/>
            <a:r>
              <a:rPr b="1"/>
              <a:t>Introduction:</a:t>
            </a:r>
          </a:p>
          <a:p>
            <a:pPr lvl="1"/>
            <a:r>
              <a:rPr/>
              <a:t>Importance of advanced data visualisation</a:t>
            </a:r>
          </a:p>
          <a:p>
            <a:pPr lvl="1"/>
            <a:r>
              <a:rPr/>
              <a:t>Advanced visualisations can provide more insights by combining multiple plots into a single figure, allowing for easier comparison and analysis.</a:t>
            </a:r>
          </a:p>
          <a:p>
            <a:pPr lvl="1"/>
            <a:r>
              <a:rPr/>
              <a:t>Overview of dashboard layout techniques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of 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Clarity:</a:t>
            </a:r>
          </a:p>
          <a:p>
            <a:pPr lvl="1"/>
            <a:r>
              <a:rPr/>
              <a:t>Ensure the visual is easy to understand.</a:t>
            </a:r>
          </a:p>
          <a:p>
            <a:pPr lvl="1"/>
            <a:r>
              <a:rPr/>
              <a:t>Avoid clutter and unnecessary elements.</a:t>
            </a:r>
          </a:p>
          <a:p>
            <a:pPr lvl="0"/>
            <a:r>
              <a:rPr b="1"/>
              <a:t>Accuracy:</a:t>
            </a:r>
          </a:p>
          <a:p>
            <a:pPr lvl="1"/>
            <a:r>
              <a:rPr/>
              <a:t>Represent data truthfully.</a:t>
            </a:r>
          </a:p>
          <a:p>
            <a:pPr lvl="1"/>
            <a:r>
              <a:rPr/>
              <a:t>Avoid misleading scales or distortions.</a:t>
            </a:r>
          </a:p>
          <a:p>
            <a:pPr lvl="0"/>
            <a:r>
              <a:rPr b="1"/>
              <a:t>Efficiency:</a:t>
            </a:r>
          </a:p>
          <a:p>
            <a:pPr lvl="1"/>
            <a:r>
              <a:rPr/>
              <a:t>Convey information quickly.</a:t>
            </a:r>
          </a:p>
          <a:p>
            <a:pPr lvl="1"/>
            <a:r>
              <a:rPr/>
              <a:t>Use visual cues like color and sise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 Design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Consistency:</a:t>
            </a:r>
          </a:p>
          <a:p>
            <a:pPr lvl="1"/>
            <a:r>
              <a:rPr/>
              <a:t>Maintain a uniform style and layout.</a:t>
            </a:r>
          </a:p>
          <a:p>
            <a:pPr lvl="1"/>
            <a:r>
              <a:rPr/>
              <a:t>Use consistent colors, fonts, and iconography.</a:t>
            </a:r>
          </a:p>
          <a:p>
            <a:pPr lvl="0"/>
            <a:r>
              <a:rPr b="1"/>
              <a:t>Relevance:</a:t>
            </a:r>
          </a:p>
          <a:p>
            <a:pPr lvl="1"/>
            <a:r>
              <a:rPr/>
              <a:t>Include only necessary information.</a:t>
            </a:r>
          </a:p>
          <a:p>
            <a:pPr lvl="1"/>
            <a:r>
              <a:rPr/>
              <a:t>Prioritise key metrics and insights.</a:t>
            </a:r>
          </a:p>
          <a:p>
            <a:pPr lvl="0"/>
            <a:r>
              <a:rPr b="1"/>
              <a:t>Interactivity:</a:t>
            </a:r>
          </a:p>
          <a:p>
            <a:pPr lvl="1"/>
            <a:r>
              <a:rPr/>
              <a:t>Enhance user engagement.</a:t>
            </a:r>
          </a:p>
          <a:p>
            <a:pPr lvl="1"/>
            <a:r>
              <a:rPr/>
              <a:t>Allow for exploration and filtering of data.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Makes Plots Advanced?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Multiple Plots:</a:t>
            </a:r>
          </a:p>
          <a:p>
            <a:pPr lvl="1"/>
            <a:r>
              <a:rPr/>
              <a:t>Use subplots to create complex visualisations within a single figure.</a:t>
            </a:r>
          </a:p>
          <a:p>
            <a:pPr lvl="1"/>
            <a:r>
              <a:rPr/>
              <a:t>Examples: 2x2 grids, multi-panel plots.</a:t>
            </a:r>
          </a:p>
          <a:p>
            <a:pPr lvl="0"/>
            <a:r>
              <a:rPr/>
              <a:t>Customisations:</a:t>
            </a:r>
          </a:p>
          <a:p>
            <a:pPr lvl="1"/>
            <a:r>
              <a:rPr/>
              <a:t>Annotations, colour schemes, and styles to enhance readability.</a:t>
            </a:r>
          </a:p>
          <a:p>
            <a:pPr lvl="1"/>
            <a:r>
              <a:rPr/>
              <a:t>Interactive elements for user engagement.</a:t>
            </a:r>
          </a:p>
          <a:p>
            <a:pPr lvl="0"/>
            <a:r>
              <a:rPr/>
              <a:t>Data Transformation:</a:t>
            </a:r>
          </a:p>
          <a:p>
            <a:pPr lvl="1"/>
            <a:r>
              <a:rPr/>
              <a:t>Using statistical transformations (e.g., regression lines, smoothing).</a:t>
            </a:r>
          </a:p>
          <a:p>
            <a:pPr lvl="1"/>
            <a:r>
              <a:rPr/>
              <a:t>Aggregating and summarising data for better insights.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We’ll start by reading the processed weather data from the CSV file.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pd.to_datetime(df[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df.head()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2x2 Grid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Subplots allow us to create multiple plots within a single figure.</a:t>
            </a:r>
          </a:p>
          <a:p>
            <a:pPr lvl="0"/>
            <a:r>
              <a:rPr/>
              <a:t>We’ll create a 2x2 grid of plots to visualise different aspects of the weather data.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Perfection: Mastering Matplotlib Dashboards</dc:title>
  <dc:creator>Michael Borck</dc:creator>
  <cp:keywords/>
  <dcterms:created xsi:type="dcterms:W3CDTF">2024-06-13T06:25:16Z</dcterms:created>
  <dcterms:modified xsi:type="dcterms:W3CDTF">2024-06-13T06:25:16Z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Create Engaging and Insightful Visual Stories</vt:lpwstr>
  </property>
  <property fmtid="{D5CDD505-2E9C-101B-9397-08002B2CF9AE}" pid="10" name="toc-title">
    <vt:lpwstr>Table of contents</vt:lpwstr>
  </property>
</Properties>
</file>