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Midpoint Review: Strengthening Our Python Foundations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Reflecting on Our Progress and Reinforcing Key Concepts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Using external libraries to extend the functionality of your programs.</a:t>
            </a:r>
          </a:p>
          <a:p>
            <a:pPr lvl="0"/>
            <a:r>
              <a:rPr/>
              <a:t>Importance: Enables use of pre-written code for common tasks (e.g., data manipulation, visualization).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Reading from and writing to files.</a:t>
            </a:r>
          </a:p>
          <a:p>
            <a:pPr lvl="0"/>
            <a:r>
              <a:rPr/>
              <a:t>Importance: Essential for data persistence and handling large datasets.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Writing to a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 open(</a:t>
            </a:r>
            <a:r>
              <a:rPr>
                <a:solidFill>
                  <a:srgbClr val="20794D"/>
                </a:solidFill>
                <a:latin typeface="Courier"/>
              </a:rPr>
              <a:t>'example.txt'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file: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file.write(</a:t>
            </a:r>
            <a:r>
              <a:rPr>
                <a:solidFill>
                  <a:srgbClr val="20794D"/>
                </a:solidFill>
                <a:latin typeface="Courier"/>
              </a:rPr>
              <a:t>'Hello, World!'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Reading from a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 open(</a:t>
            </a:r>
            <a:r>
              <a:rPr>
                <a:solidFill>
                  <a:srgbClr val="20794D"/>
                </a:solidFill>
                <a:latin typeface="Courier"/>
              </a:rPr>
              <a:t>'example.txt'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'r'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file: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content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file.read()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print(content)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Management with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Reading from and writing to CSV files using </a:t>
            </a:r>
            <a:r>
              <a:rPr>
                <a:latin typeface="Courier"/>
              </a:rPr>
              <a:t>pandas</a:t>
            </a:r>
            <a:r>
              <a:rPr/>
              <a:t>.</a:t>
            </a:r>
          </a:p>
          <a:p>
            <a:pPr lvl="0"/>
            <a:r>
              <a:rPr/>
              <a:t>Importance: Storing and manipulating data in a tabular format.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Reading a CSV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print(data.head())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Writing to a CSV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data.to_csv(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Creating visual representations of data using </a:t>
            </a:r>
            <a:r>
              <a:rPr>
                <a:latin typeface="Courier"/>
              </a:rPr>
              <a:t>matplotlib</a:t>
            </a:r>
            <a:r>
              <a:rPr/>
              <a:t>.</a:t>
            </a:r>
          </a:p>
          <a:p>
            <a:pPr lvl="0"/>
            <a:r>
              <a:rPr/>
              <a:t>Importance: Helps in understanding and interpreting data.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temperatures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plt.plot(temperatures)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Days'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'Day'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Objective</a:t>
            </a:r>
            <a:r>
              <a:rPr/>
              <a:t>: Review key programming concepts. - Importance of understanding these fundamentals for the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5-Step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 - Understand the Problem: Clearly define what needs to be solved. - Work out the Inputs and Outputs: Identify the data required and the expected results. - Work the Problems by Hand: Manually solve examples to create test cases. - Write out Pseudocode and Convert to Python: Plan the logic in pseudocode before coding. - Test with a Variety of Data: Ensure the program works with different inputs.</a:t>
            </a:r>
          </a:p>
          <a:p>
            <a:pPr lvl="0" indent="0" marL="0">
              <a:buNone/>
            </a:pPr>
            <a:r>
              <a:rPr b="1"/>
              <a:t>The Six Fundamental Operations of Computer Programs</a:t>
            </a:r>
          </a:p>
          <a:p>
            <a:pPr lvl="0" indent="-457200" marL="457200">
              <a:buAutoNum type="arabicPeriod"/>
            </a:pPr>
            <a:r>
              <a:rPr b="1"/>
              <a:t>Input</a:t>
            </a:r>
          </a:p>
          <a:p>
            <a:pPr lvl="1"/>
            <a:r>
              <a:rPr/>
              <a:t>Receiving data from external sources (e.g., user input, file input).</a:t>
            </a:r>
          </a:p>
          <a:p>
            <a:pPr lvl="0" indent="-457200" marL="457200">
              <a:buAutoNum type="arabicPeriod"/>
            </a:pPr>
            <a:r>
              <a:rPr b="1"/>
              <a:t>Output</a:t>
            </a:r>
          </a:p>
          <a:p>
            <a:pPr lvl="1"/>
            <a:r>
              <a:rPr/>
              <a:t>Sending data to external destinations (e.g., displaying data, writing to a file).</a:t>
            </a:r>
          </a:p>
          <a:p>
            <a:pPr lvl="0" indent="-457200" marL="457200">
              <a:buAutoNum type="arabicPeriod"/>
            </a:pPr>
            <a:r>
              <a:rPr b="1"/>
              <a:t>Storage</a:t>
            </a:r>
          </a:p>
          <a:p>
            <a:pPr lvl="1"/>
            <a:r>
              <a:rPr/>
              <a:t>Saving and retrieving data (e.g., using variables, databases).</a:t>
            </a:r>
          </a:p>
          <a:p>
            <a:pPr lvl="0" indent="-457200" marL="457200">
              <a:buAutoNum type="arabicPeriod"/>
            </a:pPr>
            <a:r>
              <a:rPr b="1"/>
              <a:t>Computation</a:t>
            </a:r>
          </a:p>
          <a:p>
            <a:pPr lvl="1"/>
            <a:r>
              <a:rPr/>
              <a:t>Performing arithmetic or logical operations (e.g., calculations, comparisons).</a:t>
            </a:r>
          </a:p>
          <a:p>
            <a:pPr lvl="0" indent="-457200" marL="457200">
              <a:buAutoNum type="arabicPeriod"/>
            </a:pPr>
            <a:r>
              <a:rPr b="1"/>
              <a:t>Decision Making</a:t>
            </a:r>
          </a:p>
          <a:p>
            <a:pPr lvl="1"/>
            <a:r>
              <a:rPr/>
              <a:t>Evaluating conditions and making decisions (e.g., if-else statements).</a:t>
            </a:r>
          </a:p>
          <a:p>
            <a:pPr lvl="0" indent="-457200" marL="457200">
              <a:buAutoNum type="arabicPeriod"/>
            </a:pPr>
            <a:r>
              <a:rPr b="1"/>
              <a:t>Iteration</a:t>
            </a:r>
          </a:p>
          <a:p>
            <a:pPr lvl="1"/>
            <a:r>
              <a:rPr/>
              <a:t>Repeating a set of instructions (e.g., loops such as for, while).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Operators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Operators: Arithmetic (</a:t>
            </a:r>
            <a:r>
              <a:rPr>
                <a:latin typeface="Courier"/>
              </a:rPr>
              <a:t>+</a:t>
            </a:r>
            <a:r>
              <a:rPr/>
              <a:t>, </a:t>
            </a:r>
            <a:r>
              <a:rPr>
                <a:latin typeface="Courier"/>
              </a:rPr>
              <a:t>-</a:t>
            </a:r>
            <a:r>
              <a:rPr/>
              <a:t>, </a:t>
            </a:r>
            <a:r>
              <a:rPr>
                <a:latin typeface="Courier"/>
              </a:rPr>
              <a:t>*</a:t>
            </a:r>
            <a:r>
              <a:rPr/>
              <a:t>, </a:t>
            </a:r>
            <a:r>
              <a:rPr>
                <a:latin typeface="Courier"/>
              </a:rPr>
              <a:t>/</a:t>
            </a:r>
            <a:r>
              <a:rPr/>
              <a:t>), Comparison (</a:t>
            </a:r>
            <a:r>
              <a:rPr>
                <a:latin typeface="Courier"/>
              </a:rPr>
              <a:t>==</a:t>
            </a:r>
            <a:r>
              <a:rPr/>
              <a:t>, </a:t>
            </a:r>
            <a:r>
              <a:rPr>
                <a:latin typeface="Courier"/>
              </a:rPr>
              <a:t>!=</a:t>
            </a:r>
            <a:r>
              <a:rPr/>
              <a:t>, </a:t>
            </a:r>
            <a:r>
              <a:rPr>
                <a:latin typeface="Courier"/>
              </a:rPr>
              <a:t>&gt;</a:t>
            </a:r>
            <a:r>
              <a:rPr/>
              <a:t>, </a:t>
            </a:r>
            <a:r>
              <a:rPr>
                <a:latin typeface="Courier"/>
              </a:rPr>
              <a:t>&lt;</a:t>
            </a:r>
            <a:r>
              <a:rPr/>
              <a:t>), Logical (</a:t>
            </a:r>
            <a:r>
              <a:rPr>
                <a:latin typeface="Courier"/>
              </a:rPr>
              <a:t>and</a:t>
            </a:r>
            <a:r>
              <a:rPr/>
              <a:t>, </a:t>
            </a:r>
            <a:r>
              <a:rPr>
                <a:latin typeface="Courier"/>
              </a:rPr>
              <a:t>or</a:t>
            </a:r>
            <a:r>
              <a:rPr/>
              <a:t>, </a:t>
            </a:r>
            <a:r>
              <a:rPr>
                <a:latin typeface="Courier"/>
              </a:rPr>
              <a:t>not</a:t>
            </a:r>
            <a:r>
              <a:rPr/>
              <a:t>).</a:t>
            </a:r>
          </a:p>
          <a:p>
            <a:pPr lvl="0"/>
            <a:r>
              <a:rPr/>
              <a:t>Assignment: Using </a:t>
            </a:r>
            <a:r>
              <a:rPr>
                <a:latin typeface="Courier"/>
              </a:rPr>
              <a:t>=</a:t>
            </a:r>
            <a:r>
              <a:rPr/>
              <a:t> to assign values to variables.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sum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is_equal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(a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b)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Data Types: Integer, Float, String, Boolean.</a:t>
            </a:r>
          </a:p>
          <a:p>
            <a:pPr lvl="0"/>
            <a:r>
              <a:rPr/>
              <a:t>Data Structures: List, Dictionary, Tuple.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integer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float_num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10.5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string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"Hello, World!"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boolean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Dictionary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my_dict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"Alice"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"age"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Tuple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my_tuple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Definition: The order in which instructions are executed.</a:t>
            </a:r>
          </a:p>
          <a:p>
            <a:pPr lvl="0"/>
            <a:r>
              <a:rPr/>
              <a:t>Importance: Ensures that the program runs as expected.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2"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(Conditionals)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Making decisions based on conditions using </a:t>
            </a:r>
            <a:r>
              <a:rPr>
                <a:latin typeface="Courier"/>
              </a:rPr>
              <a:t>if</a:t>
            </a:r>
            <a:r>
              <a:rPr/>
              <a:t>, </a:t>
            </a:r>
            <a:r>
              <a:rPr>
                <a:latin typeface="Courier"/>
              </a:rPr>
              <a:t>elif</a:t>
            </a:r>
            <a:r>
              <a:rPr/>
              <a:t>, and </a:t>
            </a:r>
            <a:r>
              <a:rPr>
                <a:latin typeface="Courier"/>
              </a:rPr>
              <a:t>else</a:t>
            </a:r>
            <a:r>
              <a:rPr/>
              <a:t>.</a:t>
            </a:r>
          </a:p>
          <a:p>
            <a:pPr lvl="0"/>
            <a:r>
              <a:rPr/>
              <a:t>Importance: Allows the program to take different actions based on different conditions.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temperature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if temperature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hot!"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elif temperature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warm!"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cold!"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Repetition (Loops)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Repeating a set of instructions using </a:t>
            </a:r>
            <a:r>
              <a:rPr>
                <a:latin typeface="Courier"/>
              </a:rPr>
              <a:t>for</a:t>
            </a:r>
            <a:r>
              <a:rPr/>
              <a:t> and </a:t>
            </a:r>
            <a:r>
              <a:rPr>
                <a:latin typeface="Courier"/>
              </a:rPr>
              <a:t>while</a:t>
            </a:r>
            <a:r>
              <a:rPr/>
              <a:t> loops.</a:t>
            </a:r>
          </a:p>
          <a:p>
            <a:pPr lvl="0"/>
            <a:r>
              <a:rPr/>
              <a:t>Importance: Reduces code redundancy and handles repetitive tasks efficiently.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 in range(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f"Iteration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i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Functions (Creation and Use)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A block of code that performs a specific task, defined using </a:t>
            </a:r>
            <a:r>
              <a:rPr>
                <a:latin typeface="Courier"/>
              </a:rPr>
              <a:t>def</a:t>
            </a:r>
            <a:r>
              <a:rPr/>
              <a:t>.</a:t>
            </a:r>
          </a:p>
          <a:p>
            <a:pPr lvl="0"/>
            <a:r>
              <a:rPr/>
              <a:t>Importance: Promotes code reuse and modularity.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greet(name):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</a:t>
            </a:r>
            <a:r>
              <a:rPr>
                <a:solidFill>
                  <a:srgbClr val="20794D"/>
                </a:solidFill>
                <a:latin typeface="Courier"/>
              </a:rPr>
              <a:t>f"Hello,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name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print(greet(</a:t>
            </a:r>
            <a:r>
              <a:rPr>
                <a:solidFill>
                  <a:srgbClr val="20794D"/>
                </a:solidFill>
                <a:latin typeface="Courier"/>
              </a:rPr>
              <a:t>"Alice"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Review: Strengthening Our Python Foundations</dc:title>
  <dc:creator>Michael Borck</dc:creator>
  <cp:keywords/>
  <dcterms:created xsi:type="dcterms:W3CDTF">2024-06-13T06:24:31Z</dcterms:created>
  <dcterms:modified xsi:type="dcterms:W3CDTF">2024-06-13T06:24:31Z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Reflecting on Our Progress and Reinforcing Key Concepts</vt:lpwstr>
  </property>
  <property fmtid="{D5CDD505-2E9C-101B-9397-08002B2CF9AE}" pid="10" name="toc-title">
    <vt:lpwstr>Table of contents</vt:lpwstr>
  </property>
</Properties>
</file>