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Documenting Your Python Project: A Beginner’s Guide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Your Code Understandable and Maintainable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Documentation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index.md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Welcome to My Project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This is the documentation for My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Getting Started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Follow these instructions to get started.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Serving Documentation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Serve Documentation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serve</a:t>
            </a:r>
          </a:p>
          <a:p>
            <a:pPr lvl="0"/>
            <a:r>
              <a:rPr/>
              <a:t>Access the documentation locally at </a:t>
            </a:r>
            <a:r>
              <a:rPr>
                <a:latin typeface="Courier"/>
              </a:rPr>
              <a:t>http://127.0.0.1:8000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the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Static Site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build</a:t>
            </a:r>
          </a:p>
          <a:p>
            <a:pPr lvl="0"/>
            <a:r>
              <a:rPr/>
              <a:t>Generates static site in the </a:t>
            </a:r>
            <a:r>
              <a:rPr>
                <a:latin typeface="Courier"/>
              </a:rPr>
              <a:t>site/</a:t>
            </a:r>
            <a:r>
              <a:rPr/>
              <a:t>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 b="1"/>
              <a:t>docstrings</a:t>
            </a:r>
            <a:r>
              <a:rPr/>
              <a:t> for inline documentation</a:t>
            </a:r>
          </a:p>
          <a:p>
            <a:pPr lvl="0"/>
            <a:r>
              <a:rPr/>
              <a:t>Create a </a:t>
            </a:r>
            <a:r>
              <a:rPr b="1"/>
              <a:t>README.md</a:t>
            </a:r>
            <a:r>
              <a:rPr/>
              <a:t> for project overview</a:t>
            </a:r>
          </a:p>
          <a:p>
            <a:pPr lvl="0"/>
            <a:r>
              <a:rPr/>
              <a:t>Use </a:t>
            </a:r>
            <a:r>
              <a:rPr b="1"/>
              <a:t>MkDocs</a:t>
            </a:r>
            <a:r>
              <a:rPr/>
              <a:t> for project documentation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finalising the project.</a:t>
            </a:r>
          </a:p>
          <a:p>
            <a:pPr lvl="0"/>
            <a:r>
              <a:rPr/>
              <a:t>Distribution methods.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Document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Improve code readability</a:t>
            </a:r>
          </a:p>
          <a:p>
            <a:pPr lvl="0"/>
            <a:r>
              <a:rPr/>
              <a:t>Help others understand your code</a:t>
            </a:r>
          </a:p>
          <a:p>
            <a:pPr lvl="0"/>
            <a:r>
              <a:rPr/>
              <a:t>Facilitate maintenance and collaboration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Documentation: Provides clear explanations of your code’s functionality.</a:t>
            </a:r>
          </a:p>
          <a:p>
            <a:pPr lvl="0"/>
            <a:r>
              <a:rPr/>
              <a:t>Maintainability: Makes it easier for others (and yourself) to understand and maintain the code.</a:t>
            </a:r>
          </a:p>
          <a:p>
            <a:pPr lvl="0"/>
            <a:r>
              <a:rPr/>
              <a:t>Automatic Documentation: Tools like MkDocs and Sphinx can generate documentation from docstrings.</a:t>
            </a:r>
          </a:p>
          <a:p>
            <a:pPr lvl="0"/>
            <a:r>
              <a:rPr/>
              <a:t>Testing: With </a:t>
            </a:r>
            <a:r>
              <a:rPr>
                <a:latin typeface="Courier"/>
              </a:rPr>
              <a:t>doctest</a:t>
            </a:r>
            <a:r>
              <a:rPr/>
              <a:t>, you can include examples that serve as both documentation and tests.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Docstrings?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Inline documentation for modules, classes, functions, and methods</a:t>
            </a:r>
          </a:p>
          <a:p>
            <a:pPr lvl="0"/>
            <a:r>
              <a:rPr/>
              <a:t>Written as triple-quoted strings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Function Docstring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Purpose of README.md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Introducing MkDocs
**What is MkDocs?**
- Simple static site generator for project documentation
- Easy to setup and use
# Installing MkDocs
**Install MkDocs**
```bash
pip install mkdocs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MkDocs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Create MkDocs Project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mkdocs new my_project_docs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cd my_project_docs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Editing mkdocs.yml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Basic mkdocs.yml Configuration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site_name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My Project Documentation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nav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Home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index.md</a:t>
            </a:r>
            <a:br/>
            <a:r>
              <a:rPr>
                <a:solidFill>
                  <a:srgbClr val="657422"/>
                </a:solidFill>
                <a:latin typeface="Courier"/>
              </a:rPr>
              <a:t>    </a:t>
            </a:r>
            <a:r>
              <a:rPr>
                <a:solidFill>
                  <a:srgbClr val="003B4F"/>
                </a:solidFill>
                <a:latin typeface="Courier"/>
              </a:rPr>
              <a:t>-</a:t>
            </a:r>
            <a:r>
              <a:rPr>
                <a:solidFill>
                  <a:srgbClr val="657422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API Reference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657422"/>
                </a:solidFill>
                <a:latin typeface="Courier"/>
              </a:rPr>
              <a:t> api.md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Documenting Your Python Project: A Beginner’s Guide</dc:title>
  <dc:creator>Michael Borck</dc:creator>
  <cp:keywords/>
  <dcterms:created xsi:type="dcterms:W3CDTF">2024-06-13T06:24:54Z</dcterms:created>
  <dcterms:modified xsi:type="dcterms:W3CDTF">2024-06-13T06:24:54Z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Making Your Code Understandable and Maintainable</vt:lpwstr>
  </property>
  <property fmtid="{D5CDD505-2E9C-101B-9397-08002B2CF9AE}" pid="10" name="toc-title">
    <vt:lpwstr>Table of contents</vt:lpwstr>
  </property>
</Properties>
</file>