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Weather Dashboards: From Notebooks to GUIs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Interactive Data Visualisations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tkinter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Summarise:</a:t>
            </a:r>
            <a:r>
              <a:rPr/>
              <a:t> Key takeaways from the session.</a:t>
            </a:r>
          </a:p>
          <a:p>
            <a:pPr lvl="0"/>
            <a:r>
              <a:rPr b="1"/>
              <a:t>Homework/Challenge:</a:t>
            </a:r>
          </a:p>
          <a:p>
            <a:pPr lvl="1"/>
            <a:r>
              <a:rPr/>
              <a:t>Add more plots to the dashboard, both in the notebook, and GUI</a:t>
            </a:r>
          </a:p>
          <a:p>
            <a:pPr lvl="1"/>
            <a:r>
              <a:rPr/>
              <a:t>Explore additional Tkinter features or alternative GUI libraries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Definition:</a:t>
            </a:r>
            <a:r>
              <a:rPr/>
              <a:t> A visual display of the most important information needed to achieve one or more objectives.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Consolidated view of key metrics</a:t>
            </a:r>
          </a:p>
          <a:p>
            <a:pPr lvl="1"/>
            <a:r>
              <a:rPr/>
              <a:t>Faster decision-making</a:t>
            </a:r>
          </a:p>
          <a:p>
            <a:pPr lvl="1"/>
            <a:r>
              <a:rPr/>
              <a:t>Improved communication</a:t>
            </a:r>
          </a:p>
          <a:p>
            <a:pPr lvl="0"/>
            <a:r>
              <a:rPr b="1"/>
              <a:t>Types:</a:t>
            </a:r>
          </a:p>
          <a:p>
            <a:pPr lvl="1"/>
            <a:r>
              <a:rPr/>
              <a:t>Operational (real-time monitoring)</a:t>
            </a:r>
          </a:p>
          <a:p>
            <a:pPr lvl="1"/>
            <a:r>
              <a:rPr/>
              <a:t>Strategic (long-term trends)</a:t>
            </a:r>
          </a:p>
          <a:p>
            <a:pPr lvl="1"/>
            <a:r>
              <a:rPr/>
              <a:t>Analytical (in-depth exploration)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Why Python?</a:t>
            </a:r>
          </a:p>
          <a:p>
            <a:pPr lvl="1"/>
            <a:r>
              <a:rPr/>
              <a:t>Versatile language</a:t>
            </a:r>
          </a:p>
          <a:p>
            <a:pPr lvl="1"/>
            <a:r>
              <a:rPr/>
              <a:t>Rich ecosystem of data science and visualisation libraries</a:t>
            </a:r>
          </a:p>
          <a:p>
            <a:pPr lvl="1"/>
            <a:r>
              <a:rPr/>
              <a:t>Easy to integrate with other tools</a:t>
            </a:r>
          </a:p>
          <a:p>
            <a:pPr lvl="0"/>
            <a:r>
              <a:rPr b="1"/>
              <a:t>Popular Libraries:</a:t>
            </a:r>
          </a:p>
          <a:p>
            <a:pPr lvl="1"/>
            <a:r>
              <a:rPr/>
              <a:t>Matplotlib (basic plotting)</a:t>
            </a:r>
          </a:p>
          <a:p>
            <a:pPr lvl="1"/>
            <a:r>
              <a:rPr/>
              <a:t>Seaborn (statistical plots)</a:t>
            </a:r>
          </a:p>
          <a:p>
            <a:pPr lvl="1"/>
            <a:r>
              <a:rPr/>
              <a:t>Plotly (interactive plots)</a:t>
            </a:r>
          </a:p>
          <a:p>
            <a:pPr lvl="1"/>
            <a:r>
              <a:rPr/>
              <a:t>Bokeh (web-based dashboards)</a:t>
            </a:r>
          </a:p>
          <a:p>
            <a:pPr lvl="1"/>
            <a:r>
              <a:rPr/>
              <a:t>Panel (high-level dashboarding)</a:t>
            </a:r>
          </a:p>
          <a:p>
            <a:pPr lvl="1"/>
            <a:r>
              <a:rPr/>
              <a:t>Tkinter (GUI library)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Jupyter Widgets (ipywidgets)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What are they?</a:t>
            </a:r>
            <a:r>
              <a:rPr/>
              <a:t> Interactive elements for Jupyter Notebooks.</a:t>
            </a:r>
          </a:p>
          <a:p>
            <a:pPr lvl="0"/>
            <a:r>
              <a:rPr b="1"/>
              <a:t>Examples:</a:t>
            </a:r>
          </a:p>
          <a:p>
            <a:pPr lvl="1"/>
            <a:r>
              <a:rPr/>
              <a:t>Sliders</a:t>
            </a:r>
          </a:p>
          <a:p>
            <a:pPr lvl="1"/>
            <a:r>
              <a:rPr/>
              <a:t>Dropdowns</a:t>
            </a:r>
          </a:p>
          <a:p>
            <a:pPr lvl="1"/>
            <a:r>
              <a:rPr/>
              <a:t>Text boxes</a:t>
            </a:r>
          </a:p>
          <a:p>
            <a:pPr lvl="1"/>
            <a:r>
              <a:rPr/>
              <a:t>Buttons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Easy to create and use</a:t>
            </a:r>
          </a:p>
          <a:p>
            <a:pPr lvl="1"/>
            <a:r>
              <a:rPr/>
              <a:t>Enable exploration of data within the notebook</a:t>
            </a:r>
          </a:p>
          <a:p>
            <a:pPr lvl="1"/>
            <a:r>
              <a:rPr/>
              <a:t>Great for prototyping dashboard ideas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Common Widgets</a:t>
            </a:r>
          </a:p>
          <a:p>
            <a:pPr lvl="0"/>
            <a:r>
              <a:rPr b="1"/>
              <a:t>IntSlider</a:t>
            </a:r>
            <a:r>
              <a:rPr/>
              <a:t>: </a:t>
            </a:r>
            <a:r>
              <a:rPr>
                <a:latin typeface="Courier"/>
              </a:rPr>
              <a:t>ipywidgets.IntSlider()</a:t>
            </a:r>
          </a:p>
          <a:p>
            <a:pPr lvl="0"/>
            <a:r>
              <a:rPr b="1"/>
              <a:t>FloatSlider</a:t>
            </a:r>
            <a:r>
              <a:rPr/>
              <a:t>: </a:t>
            </a:r>
            <a:r>
              <a:rPr>
                <a:latin typeface="Courier"/>
              </a:rPr>
              <a:t>ipywidgets.FloatSlider()</a:t>
            </a:r>
          </a:p>
          <a:p>
            <a:pPr lvl="0"/>
            <a:r>
              <a:rPr b="1"/>
              <a:t>IntRangeSlider</a:t>
            </a:r>
            <a:r>
              <a:rPr/>
              <a:t>: </a:t>
            </a:r>
            <a:r>
              <a:rPr>
                <a:latin typeface="Courier"/>
              </a:rPr>
              <a:t>ipywidgets.IntRangeSlider()</a:t>
            </a:r>
          </a:p>
          <a:p>
            <a:pPr lvl="0"/>
            <a:r>
              <a:rPr b="1"/>
              <a:t>FloatRangeSlider</a:t>
            </a:r>
            <a:r>
              <a:rPr/>
              <a:t>: </a:t>
            </a:r>
            <a:r>
              <a:rPr>
                <a:latin typeface="Courier"/>
              </a:rPr>
              <a:t>ipywidgets.FloatRangeSlider()</a:t>
            </a:r>
          </a:p>
          <a:p>
            <a:pPr lvl="0"/>
            <a:r>
              <a:rPr b="1"/>
              <a:t>Dropdown</a:t>
            </a:r>
            <a:r>
              <a:rPr/>
              <a:t>: </a:t>
            </a:r>
            <a:r>
              <a:rPr>
                <a:latin typeface="Courier"/>
              </a:rPr>
              <a:t>ipywidgets.Dropdown(options=['Option 1', 'Option 2'])</a:t>
            </a:r>
          </a:p>
          <a:p>
            <a:pPr lvl="0"/>
            <a:r>
              <a:rPr b="1"/>
              <a:t>Text</a:t>
            </a:r>
            <a:r>
              <a:rPr/>
              <a:t>: </a:t>
            </a:r>
            <a:r>
              <a:rPr>
                <a:latin typeface="Courier"/>
              </a:rPr>
              <a:t>ipywidgets.Text()</a:t>
            </a:r>
          </a:p>
          <a:p>
            <a:pPr lvl="0"/>
            <a:r>
              <a:rPr b="1"/>
              <a:t>Button</a:t>
            </a:r>
            <a:r>
              <a:rPr/>
              <a:t>: </a:t>
            </a:r>
            <a:r>
              <a:rPr>
                <a:latin typeface="Courier"/>
              </a:rPr>
              <a:t>ipywidgets.Button(description='Click Me')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Notebook to GUI: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Limitations of Notebooks:</a:t>
            </a:r>
          </a:p>
          <a:p>
            <a:pPr lvl="1"/>
            <a:r>
              <a:rPr/>
              <a:t>Not ideal for sharing with non-technical users</a:t>
            </a:r>
          </a:p>
          <a:p>
            <a:pPr lvl="1"/>
            <a:r>
              <a:rPr/>
              <a:t>Limited customisation options</a:t>
            </a:r>
          </a:p>
          <a:p>
            <a:pPr lvl="0"/>
            <a:r>
              <a:rPr b="1"/>
              <a:t>Benefits of GUIs:</a:t>
            </a:r>
          </a:p>
          <a:p>
            <a:pPr lvl="1"/>
            <a:r>
              <a:rPr/>
              <a:t>More user-friendly interface</a:t>
            </a:r>
          </a:p>
          <a:p>
            <a:pPr lvl="1"/>
            <a:r>
              <a:rPr/>
              <a:t>Can be packaged into standalone applications</a:t>
            </a:r>
          </a:p>
          <a:p>
            <a:pPr lvl="1"/>
            <a:r>
              <a:rPr/>
              <a:t>Greater control over the look and feel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Tkinter: A Python GUI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Introduction:</a:t>
            </a:r>
            <a:r>
              <a:rPr/>
              <a:t> Standard Python GUI toolkit.</a:t>
            </a:r>
          </a:p>
          <a:p>
            <a:pPr lvl="0"/>
            <a:r>
              <a:rPr b="1"/>
              <a:t>Features:</a:t>
            </a:r>
          </a:p>
          <a:p>
            <a:pPr lvl="1"/>
            <a:r>
              <a:rPr/>
              <a:t>Cross-platform (Windows, macOS, Linux)</a:t>
            </a:r>
          </a:p>
          <a:p>
            <a:pPr lvl="1"/>
            <a:r>
              <a:rPr/>
              <a:t>Relatively easy to learn</a:t>
            </a:r>
          </a:p>
          <a:p>
            <a:pPr lvl="1"/>
            <a:r>
              <a:rPr/>
              <a:t>Good for simple to moderately complex applications</a:t>
            </a:r>
          </a:p>
          <a:p>
            <a:pPr lvl="0"/>
            <a:r>
              <a:rPr b="1"/>
              <a:t>Alternatives:</a:t>
            </a:r>
          </a:p>
          <a:p>
            <a:pPr lvl="1"/>
            <a:r>
              <a:rPr/>
              <a:t>PyQt, wxPython (more powerful, but steeper learning curve)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Essential Tkinter Widgets</a:t>
            </a:r>
          </a:p>
          <a:p>
            <a:pPr lvl="0"/>
            <a:r>
              <a:rPr b="1"/>
              <a:t>Label</a:t>
            </a:r>
            <a:r>
              <a:rPr/>
              <a:t> (</a:t>
            </a:r>
            <a:r>
              <a:rPr>
                <a:latin typeface="Courier"/>
              </a:rPr>
              <a:t>tk.Label</a:t>
            </a:r>
            <a:r>
              <a:rPr/>
              <a:t>): Displays text or images</a:t>
            </a:r>
          </a:p>
          <a:p>
            <a:pPr lvl="0"/>
            <a:r>
              <a:rPr b="1"/>
              <a:t>Button</a:t>
            </a:r>
            <a:r>
              <a:rPr/>
              <a:t> (</a:t>
            </a:r>
            <a:r>
              <a:rPr>
                <a:latin typeface="Courier"/>
              </a:rPr>
              <a:t>tk.Button</a:t>
            </a:r>
            <a:r>
              <a:rPr/>
              <a:t>): Triggers actions when clicked</a:t>
            </a:r>
          </a:p>
          <a:p>
            <a:pPr lvl="0"/>
            <a:r>
              <a:rPr b="1"/>
              <a:t>Entry</a:t>
            </a:r>
            <a:r>
              <a:rPr/>
              <a:t> (</a:t>
            </a:r>
            <a:r>
              <a:rPr>
                <a:latin typeface="Courier"/>
              </a:rPr>
              <a:t>tk.Entry</a:t>
            </a:r>
            <a:r>
              <a:rPr/>
              <a:t>): Single-line text input</a:t>
            </a:r>
          </a:p>
          <a:p>
            <a:pPr lvl="0"/>
            <a:r>
              <a:rPr b="1"/>
              <a:t>Text</a:t>
            </a:r>
            <a:r>
              <a:rPr/>
              <a:t> (</a:t>
            </a:r>
            <a:r>
              <a:rPr>
                <a:latin typeface="Courier"/>
              </a:rPr>
              <a:t>tk.Text</a:t>
            </a:r>
            <a:r>
              <a:rPr/>
              <a:t>): Multi-line text input</a:t>
            </a:r>
          </a:p>
          <a:p>
            <a:pPr lvl="0"/>
            <a:r>
              <a:rPr b="1"/>
              <a:t>Combobox</a:t>
            </a:r>
            <a:r>
              <a:rPr/>
              <a:t> (</a:t>
            </a:r>
            <a:r>
              <a:rPr>
                <a:latin typeface="Courier"/>
              </a:rPr>
              <a:t>ttk.Combobox</a:t>
            </a:r>
            <a:r>
              <a:rPr/>
              <a:t>): Selection from a list</a:t>
            </a:r>
          </a:p>
          <a:p>
            <a:pPr lvl="0"/>
            <a:r>
              <a:rPr b="1"/>
              <a:t>Frame</a:t>
            </a:r>
            <a:r>
              <a:rPr/>
              <a:t> (</a:t>
            </a:r>
            <a:r>
              <a:rPr>
                <a:latin typeface="Courier"/>
              </a:rPr>
              <a:t>tk.Frame</a:t>
            </a:r>
            <a:r>
              <a:rPr/>
              <a:t>): Container for organising widgets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 for Your Weather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Audience:</a:t>
            </a:r>
            <a:r>
              <a:rPr/>
              <a:t> Who will be using it? (Students, instructors, the public?)</a:t>
            </a:r>
          </a:p>
          <a:p>
            <a:pPr lvl="0"/>
            <a:r>
              <a:rPr b="1"/>
              <a:t>Data Sources:</a:t>
            </a:r>
            <a:r>
              <a:rPr/>
              <a:t> Where will you get the weather data?</a:t>
            </a:r>
          </a:p>
          <a:p>
            <a:pPr lvl="0"/>
            <a:r>
              <a:rPr b="1"/>
              <a:t>Key Metrics:</a:t>
            </a:r>
            <a:r>
              <a:rPr/>
              <a:t> What information is most important to display?</a:t>
            </a:r>
          </a:p>
          <a:p>
            <a:pPr lvl="0"/>
            <a:r>
              <a:rPr b="1"/>
              <a:t>Layout:</a:t>
            </a:r>
            <a:r>
              <a:rPr/>
              <a:t> How will you arrange the elements for optimal usability?</a:t>
            </a:r>
          </a:p>
          <a:p>
            <a:pPr lvl="0"/>
            <a:r>
              <a:rPr b="1"/>
              <a:t>Interactivity:</a:t>
            </a:r>
            <a:r>
              <a:rPr/>
              <a:t> What kind of user controls will you provide?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a Jupyter Notebook using ipywidgets.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Migration to Tkinter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Explain:</a:t>
            </a:r>
            <a:r>
              <a:rPr/>
              <a:t> The process of converting the notebook code into a Tkinter GUI.</a:t>
            </a:r>
          </a:p>
          <a:p>
            <a:pPr lvl="0"/>
            <a:r>
              <a:rPr b="1"/>
              <a:t>Challenges:</a:t>
            </a:r>
          </a:p>
          <a:p>
            <a:pPr lvl="1"/>
            <a:r>
              <a:rPr/>
              <a:t>Adapting notebook layout to GUI elements</a:t>
            </a:r>
          </a:p>
          <a:p>
            <a:pPr lvl="1"/>
            <a:r>
              <a:rPr/>
              <a:t>Managing event-driven programming</a:t>
            </a:r>
          </a:p>
          <a:p>
            <a:pPr lvl="0"/>
            <a:r>
              <a:rPr b="1"/>
              <a:t>Tips:</a:t>
            </a:r>
          </a:p>
          <a:p>
            <a:pPr lvl="1"/>
            <a:r>
              <a:rPr/>
              <a:t>Plan the GUI layout carefully</a:t>
            </a:r>
          </a:p>
          <a:p>
            <a:pPr lvl="1"/>
            <a:r>
              <a:rPr/>
              <a:t>Use functions to organise code</a:t>
            </a:r>
          </a:p>
          <a:p>
            <a:pPr lvl="1"/>
            <a:r>
              <a:rPr/>
              <a:t>Test frequently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Dashboards: From Notebooks to GUIs</dc:title>
  <dc:creator>Michael Borck</dc:creator>
  <cp:keywords/>
  <dcterms:created xsi:type="dcterms:W3CDTF">2024-06-13T00:13:55Z</dcterms:created>
  <dcterms:modified xsi:type="dcterms:W3CDTF">2024-06-13T00:13:55Z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Building Interactive Data Visualisations with Python</vt:lpwstr>
  </property>
  <property fmtid="{D5CDD505-2E9C-101B-9397-08002B2CF9AE}" pid="10" name="toc-title">
    <vt:lpwstr>Table of contents</vt:lpwstr>
  </property>
</Properties>
</file>