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From Prototyping to Production: Converting Jupyter Notebooks to Python Scripts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Guide for Efficient and Maintainable Code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a README.md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Include a README.md?</a:t>
            </a:r>
            <a:r>
              <a:rPr/>
              <a:t> - Provide an overview of your project - Explain how to install and use it - Highlight key features and dependencies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README.md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# Project Title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## Overview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Brief description of your project.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## Installation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```bash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pip install your_project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Usage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from</a:t>
            </a:r>
            <a:r>
              <a:rPr>
                <a:solidFill>
                  <a:srgbClr val="003B4F"/>
                </a:solidFill>
                <a:latin typeface="Courier"/>
              </a:rPr>
              <a:t> your_project </a:t>
            </a: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your_function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your_function()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print(result)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Features</a:t>
            </a:r>
          </a:p>
          <a:p>
            <a:pPr lvl="0"/>
            <a:r>
              <a:rPr/>
              <a:t>Feature 1</a:t>
            </a:r>
          </a:p>
          <a:p>
            <a:pPr lvl="0"/>
            <a:r>
              <a:rPr/>
              <a:t>Feature 2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License</a:t>
            </a:r>
          </a:p>
          <a:p>
            <a:pPr lvl="0" indent="0" marL="0">
              <a:buNone/>
            </a:pPr>
            <a:r>
              <a:rPr/>
              <a:t>MIT ```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Prototype in Jupyter Notebooks</a:t>
            </a:r>
          </a:p>
          <a:p>
            <a:pPr lvl="0"/>
            <a:r>
              <a:rPr/>
              <a:t>Refactor into Python scripts</a:t>
            </a:r>
          </a:p>
          <a:p>
            <a:pPr lvl="0"/>
            <a:r>
              <a:rPr/>
              <a:t>Share your project on GitHub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Python Workflows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 one-size-fits-all solution; depends on project requirements, team size, data complexity, collaboration needs, and development speed.</a:t>
            </a:r>
          </a:p>
          <a:p>
            <a:pPr lvl="0"/>
            <a:r>
              <a:rPr/>
              <a:t>Use notebooks for exploratory data analysis and prototyping.</a:t>
            </a:r>
          </a:p>
          <a:p>
            <a:pPr lvl="0"/>
            <a:r>
              <a:rPr/>
              <a:t>Use Python scripts for long-term development and production code.</a:t>
            </a:r>
          </a:p>
          <a:p>
            <a:pPr lvl="0"/>
            <a:r>
              <a:rPr/>
              <a:t>Hybrid approaches combine benefits of both.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Hybrid Approach: Notebook-Based Workflows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notebooks for exploratory data analysis and prototyping.</a:t>
            </a:r>
          </a:p>
          <a:p>
            <a:pPr lvl="0"/>
            <a:r>
              <a:rPr/>
              <a:t>Refactor the code into Python scripts for production.</a:t>
            </a:r>
          </a:p>
          <a:p>
            <a:pPr lvl="0"/>
            <a:r>
              <a:rPr/>
              <a:t>Maintain the interactive and flexible nature of notebooks for initial development.</a:t>
            </a:r>
          </a:p>
          <a:p>
            <a:pPr lvl="0"/>
            <a:r>
              <a:rPr/>
              <a:t>Ensure the code is organised and efficient for long-term maintenance.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Prototyping in Jupyter 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Use Jupyter Notebooks?</a:t>
            </a:r>
            <a:r>
              <a:rPr/>
              <a:t> - Interactive coding environment - Easy to test and debug code - Great for data analysis and visualisation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Refactoring Notebooks into Python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Refactor?</a:t>
            </a:r>
            <a:r>
              <a:rPr/>
              <a:t> - Organise and structure your code - Make it reusable and modular - Prepare for deployment and sharing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Refactoring a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Before: Jupyter Notebook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notebook.ipynb</a:t>
            </a:r>
            <a:br/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data.describe()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print(result)</a:t>
            </a:r>
          </a:p>
          <a:p>
            <a:pPr lvl="0" indent="0" marL="0">
              <a:buNone/>
            </a:pPr>
            <a:r>
              <a:rPr b="1"/>
              <a:t>After: Python Script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analysis.py</a:t>
            </a:r>
            <a:br/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def analyse_data(file_path):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pd.read_csv(file_path)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data.describe()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result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if </a:t>
            </a:r>
            <a:r>
              <a:rPr>
                <a:solidFill>
                  <a:srgbClr val="111111"/>
                </a:solidFill>
                <a:latin typeface="Courier"/>
              </a:rPr>
              <a:t>__name__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"__main__"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analyse_data(</a:t>
            </a:r>
            <a:r>
              <a:rPr>
                <a:solidFill>
                  <a:srgbClr val="20794D"/>
                </a:solidFill>
                <a:latin typeface="Courier"/>
              </a:rPr>
              <a:t>'data.csv'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print(result)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GitHub to Share Your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Use GitHub?</a:t>
            </a:r>
            <a:r>
              <a:rPr/>
              <a:t> - Version control with Git - Share code with the world - Collaborate on projects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Setting Up a GitHub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Step-by-Step Guide</a:t>
            </a:r>
            <a:r>
              <a:rPr/>
              <a:t> 1. Create a GitHub account 2. Create a new repository 3. Clone the repository to your local machine 4. Add your project files 5. Commit and push your changes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Git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Initialise and Push to GitHub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Initialise git in your project directory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git</a:t>
            </a:r>
            <a:r>
              <a:rPr>
                <a:solidFill>
                  <a:srgbClr val="003B4F"/>
                </a:solidFill>
                <a:latin typeface="Courier"/>
              </a:rPr>
              <a:t> init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Add your files to the repository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git</a:t>
            </a:r>
            <a:r>
              <a:rPr>
                <a:solidFill>
                  <a:srgbClr val="003B4F"/>
                </a:solidFill>
                <a:latin typeface="Courier"/>
              </a:rPr>
              <a:t> add .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Commit your changes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git</a:t>
            </a:r>
            <a:r>
              <a:rPr>
                <a:solidFill>
                  <a:srgbClr val="003B4F"/>
                </a:solidFill>
                <a:latin typeface="Courier"/>
              </a:rPr>
              <a:t> commit </a:t>
            </a:r>
            <a:r>
              <a:rPr>
                <a:solidFill>
                  <a:srgbClr val="657422"/>
                </a:solidFill>
                <a:latin typeface="Courier"/>
              </a:rPr>
              <a:t>-m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"Initial commit"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Add the remote repository URL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git</a:t>
            </a:r>
            <a:r>
              <a:rPr>
                <a:solidFill>
                  <a:srgbClr val="003B4F"/>
                </a:solidFill>
                <a:latin typeface="Courier"/>
              </a:rPr>
              <a:t> remote add origin https://github.com/yourusername/yourrepository.git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Push your changes to GitHub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git</a:t>
            </a:r>
            <a:r>
              <a:rPr>
                <a:solidFill>
                  <a:srgbClr val="003B4F"/>
                </a:solidFill>
                <a:latin typeface="Courier"/>
              </a:rPr>
              <a:t> push </a:t>
            </a:r>
            <a:r>
              <a:rPr>
                <a:solidFill>
                  <a:srgbClr val="657422"/>
                </a:solidFill>
                <a:latin typeface="Courier"/>
              </a:rPr>
              <a:t>-u</a:t>
            </a:r>
            <a:r>
              <a:rPr>
                <a:solidFill>
                  <a:srgbClr val="003B4F"/>
                </a:solidFill>
                <a:latin typeface="Courier"/>
              </a:rPr>
              <a:t> origin master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Prototyping to Production: Converting Jupyter Notebooks to Python Scripts</dc:title>
  <dc:creator>Michael Borck</dc:creator>
  <cp:keywords/>
  <dcterms:created xsi:type="dcterms:W3CDTF">2024-06-13T00:14:40Z</dcterms:created>
  <dcterms:modified xsi:type="dcterms:W3CDTF">2024-06-13T00:14:40Z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A Guide for Efficient and Maintainable Code</vt:lpwstr>
  </property>
  <property fmtid="{D5CDD505-2E9C-101B-9397-08002B2CF9AE}" pid="10" name="toc-title">
    <vt:lpwstr>Table of contents</vt:lpwstr>
  </property>
</Properties>
</file>