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Ready, Set, Deploy: Share Your Python Magic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Take Your Code from Local to Global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setup.py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Example: setup.py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setuptools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setup, find_packages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setup(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name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"your_project"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version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"0.1.0"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packages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find_packages(),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install_requires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"pandas"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"numpy"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entry_points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"console_scripts"</a:t>
            </a:r>
            <a:r>
              <a:rPr>
                <a:solidFill>
                  <a:srgbClr val="003B4F"/>
                </a:solidFill>
                <a:latin typeface="Courier"/>
              </a:rPr>
              <a:t>: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"your_command=your_module:main_function"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},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Uploading to PyPI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Upload to PyPI?</a:t>
            </a:r>
            <a:r>
              <a:rPr/>
              <a:t> - Share your project with the Python community - Make it easy to install using pip</a:t>
            </a:r>
          </a:p>
          <a:p>
            <a:pPr lvl="0" indent="0" marL="0">
              <a:buNone/>
            </a:pPr>
            <a:r>
              <a:rPr b="1"/>
              <a:t>Steps to Upload</a:t>
            </a:r>
            <a:r>
              <a:rPr/>
              <a:t> 1. Register on PyPI 2. Build your package 3. Upload using twine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Uploading to PyPI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Build and Upload Commands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necessary tools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setuptools wheel twine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Build your package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python setup.py sdist bdist_wheel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Upload to PyPI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twine upload dist/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Share your project on GitHub</a:t>
            </a:r>
          </a:p>
          <a:p>
            <a:pPr lvl="0"/>
            <a:r>
              <a:rPr/>
              <a:t>Use PyInstaller to create executables</a:t>
            </a:r>
          </a:p>
          <a:p>
            <a:pPr lvl="0"/>
            <a:r>
              <a:rPr/>
              <a:t>Package and upload to PyPI for easy distribution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Share Your Project?</a:t>
            </a:r>
            <a:r>
              <a:rPr/>
              <a:t> - Collaborate with others - Get feedback and contributions - Showcase your work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GitHub to Share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Use GitHub?</a:t>
            </a:r>
            <a:r>
              <a:rPr/>
              <a:t> - Version control with Git - Share code with the world - Collaborate on projects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a 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Step-by-Step Guide</a:t>
            </a:r>
            <a:r>
              <a:rPr/>
              <a:t> 1. Create a GitHub account 2. Create a new repository 3. Clone the repository to your local machine 4. Add your project files 5. Commit and push your changes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Initialize and Push to GitHub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Initialize git in your project directory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init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your files to the repository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add 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Commit your changes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commit </a:t>
            </a:r>
            <a:r>
              <a:rPr>
                <a:solidFill>
                  <a:srgbClr val="657422"/>
                </a:solidFill>
                <a:latin typeface="Courier"/>
              </a:rPr>
              <a:t>-m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"Initial commit"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the remote repository URL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remote add origin https://github.com/yourusername/yourrepository.git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Push your changes to GitHub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push </a:t>
            </a:r>
            <a:r>
              <a:rPr>
                <a:solidFill>
                  <a:srgbClr val="657422"/>
                </a:solidFill>
                <a:latin typeface="Courier"/>
              </a:rPr>
              <a:t>-u</a:t>
            </a:r>
            <a:r>
              <a:rPr>
                <a:solidFill>
                  <a:srgbClr val="003B4F"/>
                </a:solidFill>
                <a:latin typeface="Courier"/>
              </a:rPr>
              <a:t> origin master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Include a README.md?</a:t>
            </a:r>
            <a:r>
              <a:rPr/>
              <a:t> - Provide an overview of your project - Explain how to install and use it - Highlight key features and dependencies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Project Title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Overview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Brief description of your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Installation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```bash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your_project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Usage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your_project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your_function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your_function()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Features</a:t>
            </a:r>
          </a:p>
          <a:p>
            <a:pPr lvl="0"/>
            <a:r>
              <a:rPr/>
              <a:t>Feature 1</a:t>
            </a:r>
          </a:p>
          <a:p>
            <a:pPr lvl="0"/>
            <a:r>
              <a:rPr/>
              <a:t>Feature 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License</a:t>
            </a:r>
          </a:p>
          <a:p>
            <a:pPr lvl="0" indent="0" marL="0">
              <a:buNone/>
            </a:pPr>
            <a:r>
              <a:rPr/>
              <a:t>MIT</a:t>
            </a:r>
          </a:p>
          <a:p>
            <a:pPr lvl="0" indent="0">
              <a:buNone/>
            </a:pPr>
            <a:r>
              <a:rPr>
                <a:latin typeface="Courier"/>
              </a:rPr>
              <a:t>
# Using PyInstaller
**What is PyInstaller?**
- Convert Python scripts into standalone executables
- No need for users to install Python or dependencies
**Installing PyInstaller**
```bash
pip install pyinstaller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an Executable with PyInstaller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Simple Command to Create Executable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pyinstaller </a:t>
            </a:r>
            <a:r>
              <a:rPr>
                <a:solidFill>
                  <a:srgbClr val="657422"/>
                </a:solidFill>
                <a:latin typeface="Courier"/>
              </a:rPr>
              <a:t>--onefile</a:t>
            </a:r>
            <a:r>
              <a:rPr>
                <a:solidFill>
                  <a:srgbClr val="003B4F"/>
                </a:solidFill>
                <a:latin typeface="Courier"/>
              </a:rPr>
              <a:t> your_script.py</a:t>
            </a:r>
          </a:p>
          <a:p>
            <a:pPr lvl="0"/>
            <a:r>
              <a:rPr/>
              <a:t>Generates an executable in the </a:t>
            </a:r>
            <a:r>
              <a:rPr>
                <a:latin typeface="Courier"/>
              </a:rPr>
              <a:t>dist</a:t>
            </a:r>
            <a:r>
              <a:rPr/>
              <a:t> directory</a:t>
            </a:r>
          </a:p>
          <a:p>
            <a:pPr lvl="0"/>
            <a:r>
              <a:rPr/>
              <a:t>Users can run the executable without installing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Packaging Your Python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Package Your Project?</a:t>
            </a:r>
            <a:r>
              <a:rPr/>
              <a:t> - Make it easy to distribute - Ensure dependencies are managed - Allow others to install it easily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Ready, Set, Deploy: Share Your Python Magic</dc:title>
  <dc:creator>Michael Borck</dc:creator>
  <cp:keywords/>
  <dcterms:created xsi:type="dcterms:W3CDTF">2024-06-13T00:12:50Z</dcterms:created>
  <dcterms:modified xsi:type="dcterms:W3CDTF">2024-06-13T00:12:50Z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Take Your Code from Local to Global</vt:lpwstr>
  </property>
  <property fmtid="{D5CDD505-2E9C-101B-9397-08002B2CF9AE}" pid="10" name="toc-title">
    <vt:lpwstr>Table of contents</vt:lpwstr>
  </property>
</Properties>
</file>