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Address any questions about setup and project structure</a:t>
            </a:r>
          </a:p>
          <a:p>
            <a:pPr lvl="0"/>
            <a:r>
              <a:rPr/>
              <a:t>Homework: Research the OpenWeatherMap API and sign up for an API key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Introduce the course and project goals. – Set up the development environment. • Activities: – Overview of the weather dashboard project. – Install Python, Jupyter, and necessary libraries. – Basic Git commands: clone, commit, push.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Welcome and course overview</a:t>
            </a:r>
          </a:p>
          <a:p>
            <a:pPr lvl="0"/>
            <a:r>
              <a:rPr/>
              <a:t>Introduction to the WeatherVista project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of Completed WeatherVista Dashboard (20 minutes) • Show the completed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Highlight key features and functionalities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Development Environment (30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Walkthrough installation of Python, Jupyter, and necessary libraries</a:t>
            </a:r>
          </a:p>
          <a:p>
            <a:pPr lvl="0"/>
            <a:r>
              <a:rPr/>
              <a:t>Set up GitHub/GitLab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 Git commands: clone, commit, push</a:t>
            </a:r>
          </a:p>
          <a:p>
            <a:pPr lvl="0"/>
            <a:r>
              <a:rPr/>
              <a:t>Demonstrate cloning the project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Project Directory Structure (20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directories for data, scripts, notebooks, and tests</a:t>
            </a:r>
          </a:p>
          <a:p>
            <a:pPr lvl="0"/>
            <a:r>
              <a:rPr/>
              <a:t>Brief explanation of the purpose of each directory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work in small groups to set up their project structure</a:t>
            </a:r>
          </a:p>
          <a:p>
            <a:pPr lvl="0"/>
            <a:r>
              <a:rPr/>
              <a:t>Instructors available for assistance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Michael Borck</dc:creator>
  <cp:keywords/>
  <dcterms:created xsi:type="dcterms:W3CDTF">2024-06-07T04:19:38Z</dcterms:created>
  <dcterms:modified xsi:type="dcterms:W3CDTF">2024-06-07T04:19:38Z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