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Handling Adventures: CSV and SQL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Become a Data Hero with Python Tools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convert_temp_kelvin_to_celsius(temp_k):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temp_k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].apply(convert_temp_kelvin_to_celsius)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df.drop(columns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], inplace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df.to_csv(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Creating a SQLite database and table</a:t>
            </a:r>
          </a:p>
          <a:p>
            <a:pPr lvl="0"/>
            <a:r>
              <a:rPr/>
              <a:t>Inserting data into the table</a:t>
            </a:r>
          </a:p>
          <a:p>
            <a:pPr lvl="0"/>
            <a:r>
              <a:rPr/>
              <a:t>Querying data from the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sqlite3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conn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sqlite3.connect(</a:t>
            </a:r>
            <a:r>
              <a:rPr>
                <a:solidFill>
                  <a:srgbClr val="20794D"/>
                </a:solidFill>
                <a:latin typeface="Courier"/>
              </a:rPr>
              <a:t>'data/weather_data.db'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cursor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conn.cursor()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CREATE TABLE IF NOT EXISTS weather (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location TEXT,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temperature_c REAL,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humidity INTEGER,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weather_description TEXT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'''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inserting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index, row in df.iterrows():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Querying form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row in rows: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print(row)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df_sql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df_sql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CSV and SQL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additional weather data from a CSV file</a:t>
            </a:r>
          </a:p>
          <a:p>
            <a:pPr lvl="0"/>
            <a:r>
              <a:rPr/>
              <a:t>Inserting data into the SQLite table</a:t>
            </a:r>
          </a:p>
          <a:p>
            <a:pPr lvl="0"/>
            <a:r>
              <a:rPr/>
              <a:t>Querying combined data from the SQLite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snippet: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additional_data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'data/raw/additional_weather_data.csv'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index, row in additional_data.iterrows():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combined_rows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pd.DataFrame(combined_rows,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Complete Understanding the Weather Dashboard Project: WeatherVista worksheet</a:t>
            </a:r>
          </a:p>
          <a:p>
            <a:pPr lvl="0"/>
            <a:r>
              <a:rPr/>
              <a:t>Write </a:t>
            </a:r>
            <a:r>
              <a:rPr>
                <a:latin typeface="Courier"/>
              </a:rPr>
              <a:t>fetch_data.py</a:t>
            </a:r>
            <a:r>
              <a:rPr/>
              <a:t> and </a:t>
            </a:r>
            <a:r>
              <a:rPr>
                <a:latin typeface="Courier"/>
              </a:rPr>
              <a:t>test_fetch_data.py</a:t>
            </a:r>
          </a:p>
          <a:p>
            <a:pPr lvl="0"/>
            <a:r>
              <a:rPr/>
              <a:t>Practice reading and writing data to CSV files with different weather datasets</a:t>
            </a:r>
          </a:p>
          <a:p>
            <a:pPr lvl="0"/>
            <a:r>
              <a:rPr/>
              <a:t>Explore additional SQL queries to retrieve specific subsets of the weather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 weather data using CSV files and SQL.</a:t>
            </a:r>
          </a:p>
          <a:p>
            <a:pPr lvl="0"/>
            <a:r>
              <a:rPr/>
              <a:t>practice reading, writing, and processing data with pandas and SQLite</a:t>
            </a:r>
          </a:p>
          <a:p>
            <a:pPr lvl="0"/>
            <a:r>
              <a:rPr/>
              <a:t>combined both techniques to manage our weather data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focus on basic data visualisation with Matplotlib.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how to manage weather data using CSV files</a:t>
            </a:r>
          </a:p>
          <a:p>
            <a:pPr lvl="0"/>
            <a:r>
              <a:rPr/>
              <a:t>Understand how to use SQL to store and retrieve weather data</a:t>
            </a:r>
          </a:p>
          <a:p>
            <a:pPr lvl="0"/>
            <a:r>
              <a:rPr/>
              <a:t>Practice reading, writing, and processing data with pandas and SQLite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OpenWeatherMap API (Homework)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Navigate OpenWeatherMap API endpoints.</a:t>
            </a:r>
          </a:p>
          <a:p>
            <a:pPr lvl="0"/>
            <a:r>
              <a:rPr/>
              <a:t>Customise requests with parameters.</a:t>
            </a:r>
          </a:p>
          <a:p>
            <a:pPr lvl="0"/>
            <a:r>
              <a:rPr/>
              <a:t>Understand API response formats.</a:t>
            </a:r>
          </a:p>
          <a:p>
            <a:pPr lvl="0"/>
            <a:r>
              <a:rPr/>
              <a:t>Handle common API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app displays weather trends.</a:t>
            </a:r>
          </a:p>
          <a:p>
            <a:pPr lvl="0"/>
            <a:r>
              <a:rPr/>
              <a:t>Uses OpenWeatherMap API data.</a:t>
            </a:r>
          </a:p>
          <a:p>
            <a:pPr lvl="0"/>
            <a:r>
              <a:rPr/>
              <a:t>Shows current and forecast weather.</a:t>
            </a:r>
          </a:p>
          <a:p>
            <a:pPr lvl="0"/>
            <a:r>
              <a:rPr/>
              <a:t>Location selection and unit switch.</a:t>
            </a:r>
          </a:p>
          <a:p>
            <a:pPr lvl="0"/>
            <a:r>
              <a:rPr/>
              <a:t>Handles API errors gracefully.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GitHub repository.</a:t>
            </a:r>
          </a:p>
          <a:p>
            <a:pPr lvl="0"/>
            <a:r>
              <a:rPr/>
              <a:t>Clone repository locally.</a:t>
            </a:r>
          </a:p>
          <a:p>
            <a:pPr lvl="0"/>
            <a:r>
              <a:rPr/>
              <a:t>Structure project folders.</a:t>
            </a:r>
          </a:p>
          <a:p>
            <a:pPr lvl="0"/>
            <a:r>
              <a:rPr/>
              <a:t>Create Python environment.</a:t>
            </a:r>
          </a:p>
          <a:p>
            <a:pPr lvl="0"/>
            <a:r>
              <a:rPr/>
              <a:t>Install dependencies via requirements.txt.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Setup Project Folder and Environment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data from a CSV file</a:t>
            </a:r>
          </a:p>
          <a:p>
            <a:pPr lvl="0"/>
            <a:r>
              <a:rPr/>
              <a:t>Processing data by converting temperature from Kelvin to Celsius</a:t>
            </a:r>
          </a:p>
          <a:p>
            <a:pPr lvl="0"/>
            <a:r>
              <a:rPr/>
              <a:t>Writing data to a new CSV file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Handling Adventures: CSV and SQL Edition</dc:title>
  <dc:creator>Michael Borck</dc:creator>
  <cp:keywords/>
  <dcterms:created xsi:type="dcterms:W3CDTF">2024-06-26T07:06:09Z</dcterms:created>
  <dcterms:modified xsi:type="dcterms:W3CDTF">2024-06-26T07:06:09Z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Become a Data Hero with Python Tools</vt:lpwstr>
  </property>
  <property fmtid="{D5CDD505-2E9C-101B-9397-08002B2CF9AE}" pid="10" name="toc-title">
    <vt:lpwstr>Table of contents</vt:lpwstr>
  </property>
</Properties>
</file>