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Magic: Visualizing Weather Data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Eye-Catching Visuals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images/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841500"/>
            <a:ext cx="754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Matplotlib is a widely used Python library for creating static, animated, and interactive visualisations</a:t>
            </a:r>
          </a:p>
          <a:p>
            <a:pPr lvl="0"/>
            <a:r>
              <a:rPr/>
              <a:t>Import required libraries: </a:t>
            </a:r>
            <a:r>
              <a:rPr>
                <a:latin typeface="Courier"/>
              </a:rPr>
              <a:t>import pandas as pd</a:t>
            </a:r>
            <a:r>
              <a:rPr/>
              <a:t> and </a:t>
            </a:r>
            <a:r>
              <a:rPr>
                <a:latin typeface="Courier"/>
              </a:rPr>
              <a:t>import matplotlib.pyplot as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processed weather data from the CSV file created in the previous session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Basic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 plot for temperature</a:t>
            </a:r>
          </a:p>
          <a:p>
            <a:pPr lvl="0"/>
            <a:r>
              <a:rPr/>
              <a:t>bar plot for humidity</a:t>
            </a:r>
          </a:p>
          <a:p>
            <a:pPr lvl="0"/>
            <a:r>
              <a:rPr/>
              <a:t>pie chart ofr weather description</a:t>
            </a:r>
          </a:p>
          <a:p>
            <a:pPr lvl="0"/>
            <a:r>
              <a:rPr/>
              <a:t>scatter plots temperature vs windspeed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 plot for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for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plt.bar(df[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'Humidity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Plots</a:t>
            </a:r>
          </a:p>
        </p:txBody>
      </p:sp>
      <p:pic>
        <p:nvPicPr>
          <p:cNvPr descr="../images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18415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the right type of chart</a:t>
            </a:r>
          </a:p>
          <a:p>
            <a:pPr lvl="0"/>
            <a:r>
              <a:rPr/>
              <a:t>Maintain clarity and simplicity</a:t>
            </a:r>
          </a:p>
          <a:p>
            <a:pPr lvl="0"/>
            <a:r>
              <a:rPr/>
              <a:t>Use colour wisely</a:t>
            </a:r>
          </a:p>
          <a:p>
            <a:pPr lvl="0"/>
            <a:r>
              <a:rPr/>
              <a:t>Ensure accuracy and precision</a:t>
            </a:r>
          </a:p>
          <a:p>
            <a:pPr lvl="0"/>
            <a:r>
              <a:rPr/>
              <a:t>Tailor visualisations to the audience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Matplotlib</a:t>
            </a:r>
          </a:p>
          <a:p>
            <a:pPr lvl="0"/>
            <a:r>
              <a:rPr/>
              <a:t>We created basic plots such as line plots, bar plots, and pie charts, and we customised these plots to improve readability and presentation</a:t>
            </a:r>
          </a:p>
          <a:p>
            <a:pPr lvl="0"/>
            <a:r>
              <a:rPr/>
              <a:t>Next session, we will focus on advanced data visualisation techniques using subplots and grids.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additional plots to visualise other aspects of the weather data (e.g., wind speed, pressure)</a:t>
            </a:r>
          </a:p>
          <a:p>
            <a:pPr lvl="0"/>
            <a:r>
              <a:rPr/>
              <a:t>Experiment with different types of plots and customisations to enhance the visualisations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importance of data visualisation in Python.</a:t>
            </a:r>
          </a:p>
          <a:p>
            <a:pPr lvl="0"/>
            <a:r>
              <a:rPr/>
              <a:t>Learn how to visualise weather data using Matplotlib</a:t>
            </a:r>
          </a:p>
          <a:p>
            <a:pPr lvl="0"/>
            <a:r>
              <a:rPr/>
              <a:t>Understand how to create basic plots to represent weather data</a:t>
            </a:r>
          </a:p>
          <a:p>
            <a:pPr lvl="0"/>
            <a:r>
              <a:rPr/>
              <a:t>Customise plots to enhance readability and presentation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Simplifies complex data</a:t>
            </a:r>
          </a:p>
          <a:p>
            <a:pPr lvl="0"/>
            <a:r>
              <a:rPr/>
              <a:t>Identifies patterns and trends</a:t>
            </a:r>
          </a:p>
          <a:p>
            <a:pPr lvl="0"/>
            <a:r>
              <a:rPr/>
              <a:t>Aids in decision-making</a:t>
            </a:r>
          </a:p>
          <a:p>
            <a:pPr lvl="0"/>
            <a:r>
              <a:rPr/>
              <a:t>Enhances data storytelling</a:t>
            </a:r>
          </a:p>
          <a:p>
            <a:pPr lvl="0"/>
            <a:r>
              <a:rPr/>
              <a:t>Facilitates better communication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Visualisation?**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representation of data</a:t>
            </a:r>
          </a:p>
          <a:p>
            <a:pPr lvl="0"/>
            <a:r>
              <a:rPr/>
              <a:t>Uses charts, graphs, and plots</a:t>
            </a:r>
          </a:p>
          <a:p>
            <a:pPr lvl="0"/>
            <a:r>
              <a:rPr/>
              <a:t>Helps in understanding data insights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Libraries in Python**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Matplotlib:</a:t>
            </a:r>
            <a:r>
              <a:rPr/>
              <a:t> Highly customisable, widely used</a:t>
            </a:r>
          </a:p>
          <a:p>
            <a:pPr lvl="0"/>
            <a:r>
              <a:rPr b="1"/>
              <a:t>Seaborn:</a:t>
            </a:r>
            <a:r>
              <a:rPr/>
              <a:t> Built on Matplotlib, easier syntax</a:t>
            </a:r>
          </a:p>
          <a:p>
            <a:pPr lvl="0"/>
            <a:r>
              <a:rPr b="1"/>
              <a:t>Plotly:</a:t>
            </a:r>
            <a:r>
              <a:rPr/>
              <a:t> Interactive visualisations, web-based</a:t>
            </a:r>
          </a:p>
          <a:p>
            <a:pPr lvl="0"/>
            <a:r>
              <a:rPr b="1"/>
              <a:t>Bokeh:</a:t>
            </a:r>
            <a:r>
              <a:rPr/>
              <a:t> Interactive plots, for web apps</a:t>
            </a:r>
          </a:p>
          <a:p>
            <a:pPr lvl="0"/>
            <a:r>
              <a:rPr b="1"/>
              <a:t>Altair:</a:t>
            </a:r>
            <a:r>
              <a:rPr/>
              <a:t> Declarative statistical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the data you want</a:t>
            </a:r>
          </a:p>
          <a:p>
            <a:pPr lvl="0"/>
            <a:r>
              <a:rPr/>
              <a:t>What story do you want to tell</a:t>
            </a:r>
          </a:p>
          <a:p>
            <a:pPr lvl="0"/>
            <a:r>
              <a:rPr/>
              <a:t>Pick from the Python Graph Galley</a:t>
            </a:r>
          </a:p>
          <a:p>
            <a:pPr lvl="0"/>
            <a:r>
              <a:rPr/>
              <a:t>Get data (upload, wget, etc)</a:t>
            </a:r>
          </a:p>
          <a:p>
            <a:pPr lvl="0"/>
            <a:r>
              <a:rPr/>
              <a:t>Implement in notebook (or script)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Visualisation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Showing change over time</a:t>
            </a:r>
          </a:p>
          <a:p>
            <a:pPr lvl="0"/>
            <a:r>
              <a:rPr/>
              <a:t>Showing a part-to-whole composition</a:t>
            </a:r>
          </a:p>
          <a:p>
            <a:pPr lvl="0"/>
            <a:r>
              <a:rPr/>
              <a:t>Looking at how data is distributed</a:t>
            </a:r>
          </a:p>
          <a:p>
            <a:pPr lvl="0"/>
            <a:r>
              <a:rPr/>
              <a:t>Comparing values between groups</a:t>
            </a:r>
          </a:p>
          <a:p>
            <a:pPr lvl="0"/>
            <a:r>
              <a:rPr/>
              <a:t>Observing relationships between variables</a:t>
            </a:r>
          </a:p>
          <a:p>
            <a:pPr lvl="0"/>
            <a:r>
              <a:rPr/>
              <a:t>Looking at geographical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Graph Gallery</a:t>
            </a:r>
          </a:p>
        </p:txBody>
      </p:sp>
      <p:pic>
        <p:nvPicPr>
          <p:cNvPr descr="../images/python-galle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943100"/>
            <a:ext cx="10058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Magic: Visualizing Weather Data with Matplotlib</dc:title>
  <dc:creator>Michael Borck</dc:creator>
  <cp:keywords/>
  <dcterms:created xsi:type="dcterms:W3CDTF">2024-06-26T07:06:20Z</dcterms:created>
  <dcterms:modified xsi:type="dcterms:W3CDTF">2024-06-26T07:06:20Z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Eye-Catching Visuals with Python</vt:lpwstr>
  </property>
  <property fmtid="{D5CDD505-2E9C-101B-9397-08002B2CF9AE}" pid="10" name="toc-title">
    <vt:lpwstr>Table of contents</vt:lpwstr>
  </property>
</Properties>
</file>