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Prototyping to Production: Converting Jupyter Notebooks to Python Scripts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Guide for Efficient and Maintainable Code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Example: Refactoring a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Before: Jupyter Notebook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notebook.ipynb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print(result)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After: Python Script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analysis.py</a:t>
            </a:r>
            <a:br/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analyse_data(file_path):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pd.read_csv(file_path)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data.describe()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result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if </a:t>
            </a:r>
            <a:r>
              <a:rPr>
                <a:solidFill>
                  <a:srgbClr val="111111"/>
                </a:solidFill>
                <a:latin typeface="Courier"/>
              </a:rPr>
              <a:t>__name__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"__main__"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analyse_data(</a:t>
            </a:r>
            <a:r>
              <a:rPr>
                <a:solidFill>
                  <a:srgbClr val="20794D"/>
                </a:solidFill>
                <a:latin typeface="Courier"/>
              </a:rPr>
              <a:t>'data.csv'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print(result)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GitHub to Share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GitHub?</a:t>
            </a:r>
          </a:p>
          <a:p>
            <a:pPr lvl="0"/>
            <a:r>
              <a:rPr/>
              <a:t>Version control with Git</a:t>
            </a:r>
          </a:p>
          <a:p>
            <a:pPr lvl="0"/>
            <a:r>
              <a:rPr/>
              <a:t>Share code with the world</a:t>
            </a:r>
          </a:p>
          <a:p>
            <a:pPr lvl="0"/>
            <a:r>
              <a:rPr/>
              <a:t>Collaborate on projects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a 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Create a GitHub account</a:t>
            </a:r>
          </a:p>
          <a:p>
            <a:pPr lvl="0" indent="-457200" marL="457200">
              <a:buAutoNum type="arabicPeriod"/>
            </a:pPr>
            <a:r>
              <a:rPr/>
              <a:t>Create a new repository</a:t>
            </a:r>
          </a:p>
          <a:p>
            <a:pPr lvl="0" indent="-457200" marL="457200">
              <a:buAutoNum type="arabicPeriod"/>
            </a:pPr>
            <a:r>
              <a:rPr/>
              <a:t>Clone the repository to your local machine</a:t>
            </a:r>
          </a:p>
          <a:p>
            <a:pPr lvl="0" indent="-457200" marL="457200">
              <a:buAutoNum type="arabicPeriod"/>
            </a:pPr>
            <a:r>
              <a:rPr/>
              <a:t>Add your project files</a:t>
            </a:r>
          </a:p>
          <a:p>
            <a:pPr lvl="0" indent="-457200" marL="457200">
              <a:buAutoNum type="arabicPeriod"/>
            </a:pPr>
            <a:r>
              <a:rPr/>
              <a:t>Commit and push your changes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Initialise and Push to GitHub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Initialise git in your project directory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init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your files to the repository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add .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Commit your changes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commit </a:t>
            </a:r>
            <a:r>
              <a:rPr>
                <a:solidFill>
                  <a:srgbClr val="657422"/>
                </a:solidFill>
                <a:latin typeface="Courier"/>
              </a:rPr>
              <a:t>-m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"Initial commit"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Add the remote repository URL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remote add origin https://github.com/yourusername/yourrepository.git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Push your changes to GitHub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git</a:t>
            </a:r>
            <a:r>
              <a:rPr>
                <a:solidFill>
                  <a:srgbClr val="003B4F"/>
                </a:solidFill>
                <a:latin typeface="Courier"/>
              </a:rPr>
              <a:t> push </a:t>
            </a:r>
            <a:r>
              <a:rPr>
                <a:solidFill>
                  <a:srgbClr val="657422"/>
                </a:solidFill>
                <a:latin typeface="Courier"/>
              </a:rPr>
              <a:t>-u</a:t>
            </a:r>
            <a:r>
              <a:rPr>
                <a:solidFill>
                  <a:srgbClr val="003B4F"/>
                </a:solidFill>
                <a:latin typeface="Courier"/>
              </a:rPr>
              <a:t> origin master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Include a README.md?</a:t>
            </a:r>
          </a:p>
          <a:p>
            <a:pPr lvl="0"/>
            <a:r>
              <a:rPr/>
              <a:t>Provide an overview of your project</a:t>
            </a:r>
          </a:p>
          <a:p>
            <a:pPr lvl="0"/>
            <a:r>
              <a:rPr/>
              <a:t>Explain how to install and use it</a:t>
            </a:r>
          </a:p>
          <a:p>
            <a:pPr lvl="0"/>
            <a:r>
              <a:rPr/>
              <a:t>Highlight key features and dependencies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README.md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# Project Title
  ## Overview
  Brief description of your project.
  ## Installation
  ```bash
  pip install your_project
  ```
  ## Usage
  ```python
  from your_project import your_function
  result = your_function()
  print(result)
  ```
  ## Features
  - Feature 1
  - Feature 2
  ## License
  MIT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Prototype in Jupyter Notebooks</a:t>
            </a:r>
          </a:p>
          <a:p>
            <a:pPr lvl="0"/>
            <a:r>
              <a:rPr/>
              <a:t>Refactor into Python scripts</a:t>
            </a:r>
          </a:p>
          <a:p>
            <a:pPr lvl="0"/>
            <a:r>
              <a:rPr/>
              <a:t>Share your project on GitHub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 the strengths of Jupyter Notebooks for prototyping and analysis.</a:t>
            </a:r>
          </a:p>
          <a:p>
            <a:pPr lvl="0"/>
            <a:r>
              <a:rPr/>
              <a:t>Learn why and how to transition to Python scripts for production.</a:t>
            </a:r>
          </a:p>
          <a:p>
            <a:pPr lvl="0"/>
            <a:r>
              <a:rPr/>
              <a:t>Introduce a step-by-step process for conversion.</a:t>
            </a:r>
          </a:p>
          <a:p>
            <a:pPr lvl="0"/>
            <a:r>
              <a:rPr/>
              <a:t>Discuss a practical example to illustrate the process.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Strengths of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Interactive and user-friendly environment.</a:t>
            </a:r>
          </a:p>
          <a:p>
            <a:pPr lvl="0"/>
            <a:r>
              <a:rPr/>
              <a:t>Ideal for iterative development and rapid prototyping.</a:t>
            </a:r>
          </a:p>
          <a:p>
            <a:pPr lvl="0"/>
            <a:r>
              <a:rPr/>
              <a:t>Supports rich media outputs (graphs, charts, images).</a:t>
            </a:r>
          </a:p>
          <a:p>
            <a:pPr lvl="0"/>
            <a:r>
              <a:rPr/>
              <a:t>Easy to document code with markdown cells.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manage large codebases.</a:t>
            </a:r>
          </a:p>
          <a:p>
            <a:pPr lvl="0"/>
            <a:r>
              <a:rPr/>
              <a:t>Limited support for version control and collaboration.</a:t>
            </a:r>
          </a:p>
          <a:p>
            <a:pPr lvl="0"/>
            <a:r>
              <a:rPr/>
              <a:t>Harder to modularize and reuse code.</a:t>
            </a:r>
          </a:p>
          <a:p>
            <a:pPr lvl="0"/>
            <a:r>
              <a:rPr/>
              <a:t>Performance issues with large-scale applications.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Strengths of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Better organization and modularization of code.</a:t>
            </a:r>
          </a:p>
          <a:p>
            <a:pPr lvl="0"/>
            <a:r>
              <a:rPr/>
              <a:t>Improved performance and efficiency.</a:t>
            </a:r>
          </a:p>
          <a:p>
            <a:pPr lvl="0"/>
            <a:r>
              <a:rPr/>
              <a:t>Easier integration with other systems and tools.</a:t>
            </a:r>
          </a:p>
          <a:p>
            <a:pPr lvl="0"/>
            <a:r>
              <a:rPr/>
              <a:t>Enhanced support for version control and collaboration.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one-size-fits-all solution; depends on project requirements, team size, data complexity, collaboration needs, and development speed.</a:t>
            </a:r>
          </a:p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Use Python scripts for long-term development and production code.</a:t>
            </a:r>
          </a:p>
          <a:p>
            <a:pPr lvl="0"/>
            <a:r>
              <a:rPr/>
              <a:t>Hybrid approaches combine benefits of both.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Approach: Notebook-Based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notebooks for exploratory data analysis and prototyping.</a:t>
            </a:r>
          </a:p>
          <a:p>
            <a:pPr lvl="0"/>
            <a:r>
              <a:rPr/>
              <a:t>Refactor the code into Python scripts for production.</a:t>
            </a:r>
          </a:p>
          <a:p>
            <a:pPr lvl="0"/>
            <a:r>
              <a:rPr/>
              <a:t>Maintain the interactive and flexible nature of notebooks for initial development.</a:t>
            </a:r>
          </a:p>
          <a:p>
            <a:pPr lvl="0"/>
            <a:r>
              <a:rPr/>
              <a:t>Ensure the code is organised and efficient for long-term maintenance.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Prototyping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Use Jupyter Notebooks?</a:t>
            </a:r>
          </a:p>
          <a:p>
            <a:pPr lvl="0"/>
            <a:r>
              <a:rPr/>
              <a:t>Interactive coding environment</a:t>
            </a:r>
          </a:p>
          <a:p>
            <a:pPr lvl="0"/>
            <a:r>
              <a:rPr/>
              <a:t>Easy to test and debug code</a:t>
            </a:r>
          </a:p>
          <a:p>
            <a:pPr lvl="0"/>
            <a:r>
              <a:rPr/>
              <a:t>Great for data analysis and visualisation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Refactoring Notebooks into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Refactor?</a:t>
            </a:r>
          </a:p>
          <a:p>
            <a:pPr lvl="0"/>
            <a:r>
              <a:rPr/>
              <a:t>Organise and structure your code</a:t>
            </a:r>
          </a:p>
          <a:p>
            <a:pPr lvl="0"/>
            <a:r>
              <a:rPr/>
              <a:t>Make it reusable and modular</a:t>
            </a:r>
          </a:p>
          <a:p>
            <a:pPr lvl="0"/>
            <a:r>
              <a:rPr/>
              <a:t>Prepare for deployment and sharing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Prototyping to Production: Converting Jupyter Notebooks to Python Scripts</dc:title>
  <dc:creator>Michael Borck</dc:creator>
  <cp:keywords/>
  <dcterms:created xsi:type="dcterms:W3CDTF">2024-06-26T07:08:04Z</dcterms:created>
  <dcterms:modified xsi:type="dcterms:W3CDTF">2024-06-26T07:08:04Z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Guide for Efficient and Maintainable Code</vt:lpwstr>
  </property>
  <property fmtid="{D5CDD505-2E9C-101B-9397-08002B2CF9AE}" pid="10" name="toc-title">
    <vt:lpwstr>Table of contents</vt:lpwstr>
  </property>
</Properties>
</file>