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Relationship Id="rId21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4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hyperlink" Target="https://home.openweathermap.org/users/sign_up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API Adventures: Conquering OpenWeatherMap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From API Requests to CSV Files in a Breeze</a:t>
            </a: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Parsing JSON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JSON used to represent data.</a:t>
            </a:r>
          </a:p>
          <a:p>
            <a:pPr lvl="0"/>
            <a:r>
              <a:rPr>
                <a:latin typeface="Courier"/>
              </a:rPr>
              <a:t>import json</a:t>
            </a:r>
            <a:r>
              <a:rPr/>
              <a:t> to serialise list, dict etc to JSON</a:t>
            </a:r>
          </a:p>
          <a:p>
            <a:pPr lvl="0"/>
            <a:r>
              <a:rPr/>
              <a:t>response.json() convert JSON to Python dict.</a:t>
            </a:r>
          </a:p>
          <a:p>
            <a:pPr lvl="0"/>
            <a:r>
              <a:rPr/>
              <a:t>Highlight the importance of data parsing and how it is used in the weather dashboard project.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- parse_weather_data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parse_weather_data(data):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if data: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weather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20794D"/>
                </a:solidFill>
                <a:latin typeface="Courier"/>
              </a:rPr>
              <a:t>"Location"</a:t>
            </a:r>
            <a:r>
              <a:rPr>
                <a:solidFill>
                  <a:srgbClr val="003B4F"/>
                </a:solidFill>
                <a:latin typeface="Courier"/>
              </a:rPr>
              <a:t>: data[</a:t>
            </a:r>
            <a:r>
              <a:rPr>
                <a:solidFill>
                  <a:srgbClr val="20794D"/>
                </a:solidFill>
                <a:latin typeface="Courier"/>
              </a:rPr>
              <a:t>"name"</a:t>
            </a:r>
            <a:r>
              <a:rPr>
                <a:solidFill>
                  <a:srgbClr val="003B4F"/>
                </a:solidFill>
                <a:latin typeface="Courier"/>
              </a:rPr>
              <a:t>],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20794D"/>
                </a:solidFill>
                <a:latin typeface="Courier"/>
              </a:rPr>
              <a:t>"Temperature (K)"</a:t>
            </a:r>
            <a:r>
              <a:rPr>
                <a:solidFill>
                  <a:srgbClr val="003B4F"/>
                </a:solidFill>
                <a:latin typeface="Courier"/>
              </a:rPr>
              <a:t>: data[</a:t>
            </a:r>
            <a:r>
              <a:rPr>
                <a:solidFill>
                  <a:srgbClr val="20794D"/>
                </a:solidFill>
                <a:latin typeface="Courier"/>
              </a:rPr>
              <a:t>"main"</a:t>
            </a:r>
            <a:r>
              <a:rPr>
                <a:solidFill>
                  <a:srgbClr val="003B4F"/>
                </a:solidFill>
                <a:latin typeface="Courier"/>
              </a:rPr>
              <a:t>][</a:t>
            </a:r>
            <a:r>
              <a:rPr>
                <a:solidFill>
                  <a:srgbClr val="20794D"/>
                </a:solidFill>
                <a:latin typeface="Courier"/>
              </a:rPr>
              <a:t>"temp"</a:t>
            </a:r>
            <a:r>
              <a:rPr>
                <a:solidFill>
                  <a:srgbClr val="003B4F"/>
                </a:solidFill>
                <a:latin typeface="Courier"/>
              </a:rPr>
              <a:t>],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20794D"/>
                </a:solidFill>
                <a:latin typeface="Courier"/>
              </a:rPr>
              <a:t>"Humidity (%)"</a:t>
            </a:r>
            <a:r>
              <a:rPr>
                <a:solidFill>
                  <a:srgbClr val="003B4F"/>
                </a:solidFill>
                <a:latin typeface="Courier"/>
              </a:rPr>
              <a:t>: data[</a:t>
            </a:r>
            <a:r>
              <a:rPr>
                <a:solidFill>
                  <a:srgbClr val="20794D"/>
                </a:solidFill>
                <a:latin typeface="Courier"/>
              </a:rPr>
              <a:t>"main"</a:t>
            </a:r>
            <a:r>
              <a:rPr>
                <a:solidFill>
                  <a:srgbClr val="003B4F"/>
                </a:solidFill>
                <a:latin typeface="Courier"/>
              </a:rPr>
              <a:t>][</a:t>
            </a:r>
            <a:r>
              <a:rPr>
                <a:solidFill>
                  <a:srgbClr val="20794D"/>
                </a:solidFill>
                <a:latin typeface="Courier"/>
              </a:rPr>
              <a:t>"humidity"</a:t>
            </a:r>
            <a:r>
              <a:rPr>
                <a:solidFill>
                  <a:srgbClr val="003B4F"/>
                </a:solidFill>
                <a:latin typeface="Courier"/>
              </a:rPr>
              <a:t>],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20794D"/>
                </a:solidFill>
                <a:latin typeface="Courier"/>
              </a:rPr>
              <a:t>"Weather"</a:t>
            </a:r>
            <a:r>
              <a:rPr>
                <a:solidFill>
                  <a:srgbClr val="003B4F"/>
                </a:solidFill>
                <a:latin typeface="Courier"/>
              </a:rPr>
              <a:t>: data[</a:t>
            </a:r>
            <a:r>
              <a:rPr>
                <a:solidFill>
                  <a:srgbClr val="20794D"/>
                </a:solidFill>
                <a:latin typeface="Courier"/>
              </a:rPr>
              <a:t>"weather"</a:t>
            </a:r>
            <a:r>
              <a:rPr>
                <a:solidFill>
                  <a:srgbClr val="003B4F"/>
                </a:solidFill>
                <a:latin typeface="Courier"/>
              </a:rPr>
              <a:t>][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][</a:t>
            </a:r>
            <a:r>
              <a:rPr>
                <a:solidFill>
                  <a:srgbClr val="20794D"/>
                </a:solidFill>
                <a:latin typeface="Courier"/>
              </a:rPr>
              <a:t>"description"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}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return weather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else: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return </a:t>
            </a:r>
            <a:r>
              <a:rPr>
                <a:solidFill>
                  <a:srgbClr val="111111"/>
                </a:solidFill>
                <a:latin typeface="Courier"/>
              </a:rPr>
              <a:t>None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parsed_data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parse_weather_data(data)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parsed_data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Saving Data to a CSV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CSV another format for sharing data</a:t>
            </a:r>
          </a:p>
          <a:p>
            <a:pPr lvl="0"/>
            <a:r>
              <a:rPr/>
              <a:t>We’ll save the fetched data to a CSV file using pandas.</a:t>
            </a:r>
          </a:p>
          <a:p>
            <a:pPr lvl="0"/>
            <a:r>
              <a:rPr/>
              <a:t>pandas open-source library for data manipulation and analysis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pandas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pd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def save_to_csv(data, filename):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df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pd.DataFrame([data]). </a:t>
            </a:r>
            <a:r>
              <a:rPr>
                <a:solidFill>
                  <a:srgbClr val="5E5E5E"/>
                </a:solidFill>
                <a:latin typeface="Courier"/>
              </a:rPr>
              <a:t># convert dict to df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df.to_csv(filename, index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111111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save_to_csv(parsed_data, </a:t>
            </a:r>
            <a:r>
              <a:rPr>
                <a:solidFill>
                  <a:srgbClr val="20794D"/>
                </a:solidFill>
                <a:latin typeface="Courier"/>
              </a:rPr>
              <a:t>'data/raw/weather_data.csv'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df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pd.read_csv(</a:t>
            </a:r>
            <a:r>
              <a:rPr>
                <a:solidFill>
                  <a:srgbClr val="20794D"/>
                </a:solidFill>
                <a:latin typeface="Courier"/>
              </a:rPr>
              <a:t>'data/raw/weather_data.csv'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Introduce the concept of error handling in Python and its importance.</a:t>
            </a:r>
          </a:p>
          <a:p>
            <a:pPr lvl="0"/>
            <a:r>
              <a:rPr/>
              <a:t>Demonstrate how to use try-except blocks to handle errors in Python.</a:t>
            </a:r>
          </a:p>
          <a:p>
            <a:pPr lvl="0"/>
            <a:r>
              <a:rPr/>
              <a:t>Highlight the importance of error handling in the weather dashboard project.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Error Handling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invalid_location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'InvalidCity'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invalid_data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fetch_weather_data(api_key, invalid_location)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invalid_data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Breakout Room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Emphasise the importance of teamwork and collaboration in the project.</a:t>
            </a:r>
          </a:p>
          <a:p>
            <a:pPr lvl="0"/>
            <a:r>
              <a:rPr/>
              <a:t>Encourage students to work together to fetch and parse data for different cities.</a:t>
            </a:r>
          </a:p>
          <a:p>
            <a:pPr lvl="0"/>
            <a:r>
              <a:rPr/>
              <a:t>Encourage students to share their findings and discuss challenges.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 and 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this session, we learned how to fetch weather data from the OpenWeatherMap API, parse the JSON response, and save the data to a CSV file. We also covered basic error handling to manage failed API requests.</a:t>
            </a:r>
          </a:p>
          <a:p>
            <a:pPr lvl="0"/>
            <a:r>
              <a:rPr/>
              <a:t>Any questions”</a:t>
            </a:r>
          </a:p>
          <a:p>
            <a:pPr lvl="0"/>
            <a:r>
              <a:rPr/>
              <a:t>The importance of practising and experimenting with the concepts learned in the session.</a:t>
            </a:r>
          </a:p>
          <a:p>
            <a:pPr lvl="0"/>
            <a:r>
              <a:rPr/>
              <a:t>Next session, we will focus on managing data with CSV and SQL.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Experiment with fetching weather data for different cities.</a:t>
            </a:r>
          </a:p>
          <a:p>
            <a:pPr lvl="0"/>
            <a:r>
              <a:rPr/>
              <a:t>Explore the OpenWeatherMap API documentation to see what other data you can fetch.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urtin-copy-righ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41500"/>
            <a:ext cx="6362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Emphasize the importance of understanding APIs and data fetching in Python.</a:t>
            </a:r>
          </a:p>
          <a:p>
            <a:pPr lvl="0"/>
            <a:r>
              <a:rPr/>
              <a:t>Highlight the skills that will be learned in this session:</a:t>
            </a:r>
          </a:p>
          <a:p>
            <a:pPr lvl="1"/>
            <a:r>
              <a:rPr/>
              <a:t>Fetching data using the OpenWeatherMap API.</a:t>
            </a:r>
          </a:p>
          <a:p>
            <a:pPr lvl="1"/>
            <a:r>
              <a:rPr/>
              <a:t>Parsing JSON data.</a:t>
            </a:r>
          </a:p>
          <a:p>
            <a:pPr lvl="1"/>
            <a:r>
              <a:rPr/>
              <a:t>Handling errors.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Review the provided notebook on basics of Python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OpenWeatherMap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OpenWeatherMap API provides weather data for various locations. You need to sign up and get an API key to access the data.</a:t>
            </a:r>
          </a:p>
          <a:p>
            <a:pPr lvl="0"/>
            <a:r>
              <a:rPr/>
              <a:t>Steps to Get API Key:</a:t>
            </a:r>
          </a:p>
          <a:p>
            <a:pPr lvl="1" indent="-457200" marL="914400">
              <a:buAutoNum type="arabicPeriod"/>
            </a:pPr>
            <a:r>
              <a:rPr/>
              <a:t>Go to </a:t>
            </a:r>
            <a:r>
              <a:rPr>
                <a:hlinkClick r:id="rId2"/>
              </a:rPr>
              <a:t>OpenWeatherMap</a:t>
            </a:r>
            <a:r>
              <a:rPr/>
              <a:t> and sign up for an account.</a:t>
            </a:r>
          </a:p>
          <a:p>
            <a:pPr lvl="1" indent="-457200" marL="914400">
              <a:buAutoNum type="arabicPeriod"/>
            </a:pPr>
            <a:r>
              <a:rPr/>
              <a:t>After signing up, navigate to the API keys section and generate a new API key.</a:t>
            </a:r>
          </a:p>
          <a:p>
            <a:pPr lvl="1" indent="-457200" marL="914400">
              <a:buAutoNum type="arabicPeriod"/>
            </a:pPr>
            <a:r>
              <a:rPr/>
              <a:t>Keep this API key safe, as you will need it to make API requests.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Fetching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Demonstrate how to use the </a:t>
            </a:r>
            <a:r>
              <a:rPr>
                <a:latin typeface="Courier"/>
              </a:rPr>
              <a:t>requests</a:t>
            </a:r>
            <a:r>
              <a:rPr/>
              <a:t> library to fetch data from the OpenWeatherMap API.</a:t>
            </a:r>
          </a:p>
          <a:p>
            <a:pPr lvl="0"/>
            <a:r>
              <a:rPr/>
              <a:t>Introduce the concept of HTTP requests and responses.</a:t>
            </a:r>
          </a:p>
          <a:p>
            <a:pPr lvl="0"/>
            <a:r>
              <a:rPr/>
              <a:t>Show how to handle errors and exceptions in Python.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- Create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requests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def fetch_weather_data(api_key, location):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url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f"http://api.openweathermap.org/data/2.5/weather?q=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location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&amp;appid=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api_key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response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requests.get(url)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if response.status_code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200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response.json()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return data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else: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print(</a:t>
            </a:r>
            <a:r>
              <a:rPr>
                <a:solidFill>
                  <a:srgbClr val="20794D"/>
                </a:solidFill>
                <a:latin typeface="Courier"/>
              </a:rPr>
              <a:t>f"Failed to fetch data: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response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status_code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return </a:t>
            </a:r>
            <a:r>
              <a:rPr>
                <a:solidFill>
                  <a:srgbClr val="111111"/>
                </a:solidFill>
                <a:latin typeface="Courier"/>
              </a:rPr>
              <a:t>None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- Use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api_key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'your_api_key_here'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location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'London'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fetch_weather_data(api_key, location)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data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JavaScript Object Notation,</a:t>
            </a:r>
          </a:p>
          <a:p>
            <a:pPr lvl="0"/>
            <a:r>
              <a:rPr/>
              <a:t>JSON is a text-based format</a:t>
            </a:r>
          </a:p>
          <a:p>
            <a:pPr lvl="0"/>
            <a:r>
              <a:rPr/>
              <a:t>JSON is easy to read and write</a:t>
            </a:r>
          </a:p>
          <a:p>
            <a:pPr lvl="0"/>
            <a:r>
              <a:rPr/>
              <a:t>JSON is widely used for data exchange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Adventures: Conquering OpenWeatherMap</dc:title>
  <dc:creator>Michael Borck</dc:creator>
  <cp:keywords/>
  <dcterms:created xsi:type="dcterms:W3CDTF">2024-06-26T06:38:39Z</dcterms:created>
  <dcterms:modified xsi:type="dcterms:W3CDTF">2024-06-26T06:38:39Z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From API Requests to CSV Files in a Breeze</vt:lpwstr>
  </property>
  <property fmtid="{D5CDD505-2E9C-101B-9397-08002B2CF9AE}" pid="10" name="toc-title">
    <vt:lpwstr>Table of contents</vt:lpwstr>
  </property>
</Properties>
</file>