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Debugging Adventures: The Quest for Bug-Free Code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Uncover Bugs and Fix Them Like a Pro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logging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logging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logging.basicConfig(level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logging.DEBUG)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logging.debug(</a:t>
            </a:r>
            <a:r>
              <a:rPr>
                <a:solidFill>
                  <a:srgbClr val="20794D"/>
                </a:solidFill>
                <a:latin typeface="Courier"/>
              </a:rPr>
              <a:t>f"a: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, b: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add(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logging.debug(</a:t>
            </a:r>
            <a:r>
              <a:rPr>
                <a:solidFill>
                  <a:srgbClr val="20794D"/>
                </a:solidFill>
                <a:latin typeface="Courier"/>
              </a:rPr>
              <a:t>f"Result: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result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pdb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breakpoint()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x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y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add(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Start Small</a:t>
            </a:r>
            <a:r>
              <a:rPr/>
              <a:t>: Debug small sections of code before moving to larger sections.</a:t>
            </a:r>
          </a:p>
          <a:p>
            <a:pPr lvl="0"/>
            <a:r>
              <a:rPr b="1"/>
              <a:t>Use Version Control</a:t>
            </a:r>
            <a:r>
              <a:rPr/>
              <a:t>: Keep track of changes to easily revert to a working state.</a:t>
            </a:r>
          </a:p>
          <a:p>
            <a:pPr lvl="0"/>
            <a:r>
              <a:rPr b="1"/>
              <a:t>Write Tests</a:t>
            </a:r>
            <a:r>
              <a:rPr/>
              <a:t>: Combine debugging with writing tests to catch errors early.</a:t>
            </a:r>
          </a:p>
          <a:p>
            <a:pPr lvl="0"/>
            <a:r>
              <a:rPr b="1"/>
              <a:t>Understand the Error</a:t>
            </a:r>
            <a:r>
              <a:rPr/>
              <a:t>: Take time to understand the error message and stack trace.</a:t>
            </a:r>
          </a:p>
          <a:p>
            <a:pPr lvl="0"/>
            <a:r>
              <a:rPr b="1"/>
              <a:t>Stay Organized</a:t>
            </a:r>
            <a:r>
              <a:rPr/>
              <a:t>: Keep debugging sessions focused and organized.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Debugging is the process of fixing errors found during testing.</a:t>
            </a:r>
          </a:p>
          <a:p>
            <a:pPr lvl="0"/>
            <a:r>
              <a:rPr/>
              <a:t>Various methods of debugging in Python:</a:t>
            </a:r>
          </a:p>
          <a:p>
            <a:pPr lvl="1"/>
            <a:r>
              <a:rPr/>
              <a:t>Step/Trace through code with </a:t>
            </a:r>
            <a:r>
              <a:rPr>
                <a:latin typeface="Courier"/>
              </a:rPr>
              <a:t>print()</a:t>
            </a:r>
            <a:r>
              <a:rPr/>
              <a:t> and </a:t>
            </a:r>
            <a:r>
              <a:rPr>
                <a:latin typeface="Courier"/>
              </a:rPr>
              <a:t>logging()</a:t>
            </a:r>
          </a:p>
          <a:p>
            <a:pPr lvl="1"/>
            <a:r>
              <a:rPr/>
              <a:t>Inspect objects with </a:t>
            </a:r>
            <a:r>
              <a:rPr>
                <a:latin typeface="Courier"/>
              </a:rPr>
              <a:t>type()</a:t>
            </a:r>
            <a:r>
              <a:rPr/>
              <a:t> and </a:t>
            </a:r>
            <a:r>
              <a:rPr>
                <a:latin typeface="Courier"/>
              </a:rPr>
              <a:t>inspect</a:t>
            </a:r>
          </a:p>
          <a:p>
            <a:pPr lvl="1"/>
            <a:r>
              <a:rPr/>
              <a:t>Use Python debugger </a:t>
            </a:r>
            <a:r>
              <a:rPr>
                <a:latin typeface="Courier"/>
              </a:rPr>
              <a:t>pdb</a:t>
            </a:r>
            <a:r>
              <a:rPr/>
              <a:t> with </a:t>
            </a:r>
            <a:r>
              <a:rPr>
                <a:latin typeface="Courier"/>
              </a:rPr>
              <a:t>breakpoint()</a:t>
            </a:r>
            <a:r>
              <a:rPr/>
              <a:t> and </a:t>
            </a:r>
            <a:r>
              <a:rPr>
                <a:latin typeface="Courier"/>
              </a:rPr>
              <a:t>traceback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documentation</a:t>
            </a:r>
          </a:p>
          <a:p>
            <a:pPr lvl="0"/>
            <a:r>
              <a:rPr/>
              <a:t>Distribution methods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Debugging: Fixing errors found during testing.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vs. Debugging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1841500"/>
          <a:ext cx="100584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Debugging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Purpose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Identify errors and issues in the code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Fix errors and issues found during testing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Process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Running the code with various inputs to check for correctness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Analyzing and modifying the code to fix errors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Timing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Performed before debugging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Performed after testing detects issues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Outcome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 report of failures, errors, or issues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Corrected code without the detected issues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Tools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Testing frameworks like </a:t>
                      </a:r>
                      <a:r>
                        <a:rPr>
                          <a:latin typeface="Courier"/>
                        </a:rPr>
                        <a:t>unittest</a:t>
                      </a:r>
                      <a:r>
                        <a:rPr/>
                        <a:t>, </a:t>
                      </a:r>
                      <a:r>
                        <a:rPr>
                          <a:latin typeface="Courier"/>
                        </a:rPr>
                        <a:t>pytest</a:t>
                      </a:r>
                      <a:r>
                        <a:rPr/>
                        <a:t>, </a:t>
                      </a:r>
                      <a:r>
                        <a:rPr>
                          <a:latin typeface="Courier"/>
                        </a:rPr>
                        <a:t>doctest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Debuggers, print statements, IDE debugging tools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Debugging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Ensure Code Correctness</a:t>
            </a:r>
            <a:r>
              <a:rPr/>
              <a:t>: Debugging helps find and fix errors, ensuring the code works as intended.</a:t>
            </a:r>
          </a:p>
          <a:p>
            <a:pPr lvl="0"/>
            <a:r>
              <a:rPr b="1"/>
              <a:t>Improve Software Quality</a:t>
            </a:r>
            <a:r>
              <a:rPr/>
              <a:t>: Identifying and resolving bugs leads to more reliable and robust software.</a:t>
            </a:r>
          </a:p>
          <a:p>
            <a:pPr lvl="0"/>
            <a:r>
              <a:rPr b="1"/>
              <a:t>Optimize Performance</a:t>
            </a:r>
            <a:r>
              <a:rPr/>
              <a:t>: Debugging can help identify performance bottlenecks and inefficiencies.</a:t>
            </a:r>
          </a:p>
          <a:p>
            <a:pPr lvl="0"/>
            <a:r>
              <a:rPr b="1"/>
              <a:t>Enhance Maintainability</a:t>
            </a:r>
            <a:r>
              <a:rPr/>
              <a:t>: Code that is thoroughly debugged is easier to maintain and extend.</a:t>
            </a:r>
          </a:p>
          <a:p>
            <a:pPr lvl="0"/>
            <a:r>
              <a:rPr b="1"/>
              <a:t>Facilitate Learning</a:t>
            </a:r>
            <a:r>
              <a:rPr/>
              <a:t>: Debugging helps programmers understand how their code works and how different parts interact.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 of Debugging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 b="1"/>
              <a:t>Step/Trace Through Code</a:t>
            </a:r>
          </a:p>
          <a:p>
            <a:pPr lvl="0" indent="-457200" marL="457200">
              <a:buAutoNum type="arabicPeriod"/>
            </a:pPr>
            <a:r>
              <a:rPr b="1"/>
              <a:t>Inspect Objects</a:t>
            </a:r>
          </a:p>
          <a:p>
            <a:pPr lvl="0" indent="-457200" marL="457200">
              <a:buAutoNum type="arabicPeriod"/>
            </a:pPr>
            <a:r>
              <a:rPr b="1"/>
              <a:t>Python Debugger (pdb)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Step/Trace Through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print()</a:t>
            </a:r>
            <a:r>
              <a:rPr/>
              <a:t>: Output variable values and program flow to the console.</a:t>
            </a:r>
          </a:p>
          <a:p>
            <a:pPr lvl="1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f"x: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x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/>
            <a:r>
              <a:rPr b="1"/>
              <a:t>logging()</a:t>
            </a:r>
            <a:r>
              <a:rPr/>
              <a:t>: Use the logging module for more advanced logging capabilities.</a:t>
            </a:r>
          </a:p>
          <a:p>
            <a:pPr lvl="1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logging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logging.basicConfig(level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logging.INFO)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logging.info(</a:t>
            </a:r>
            <a:r>
              <a:rPr>
                <a:solidFill>
                  <a:srgbClr val="20794D"/>
                </a:solidFill>
                <a:latin typeface="Courier"/>
              </a:rPr>
              <a:t>f"x: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x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Inspect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type()</a:t>
            </a:r>
            <a:r>
              <a:rPr/>
              <a:t>: Check the type of an object.</a:t>
            </a:r>
          </a:p>
          <a:p>
            <a:pPr lvl="1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print(type(x))</a:t>
            </a:r>
          </a:p>
          <a:p>
            <a:pPr lvl="0"/>
            <a:r>
              <a:rPr b="1"/>
              <a:t>inspect module</a:t>
            </a:r>
            <a:r>
              <a:rPr/>
              <a:t>: Provides several useful functions to help get information about live objects.</a:t>
            </a:r>
          </a:p>
          <a:p>
            <a:pPr lvl="1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inspect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print(inspect.getmembers(x))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Debugger (pdb)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breakpoint()</a:t>
            </a:r>
            <a:r>
              <a:rPr/>
              <a:t>: Built-in function to pause execution and enter debugging mode.</a:t>
            </a:r>
          </a:p>
          <a:p>
            <a:pPr lvl="1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example_function():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breakpoint()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x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y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example_function()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 b="1"/>
              <a:t>traceback</a:t>
            </a:r>
            <a:r>
              <a:rPr/>
              <a:t>: Useful for getting detailed error reports when other methods are not enough.</a:t>
            </a:r>
          </a:p>
          <a:p>
            <a:pPr lvl="1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traceback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try: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except </a:t>
            </a:r>
            <a:r>
              <a:rPr>
                <a:solidFill>
                  <a:srgbClr val="AD0000"/>
                </a:solidFill>
                <a:latin typeface="Courier"/>
              </a:rPr>
              <a:t>ZeroDivisionError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traceback.print_exc()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print()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f"a: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, b: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add(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f"Result: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result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Adventures: The Quest for Bug-Free Code</dc:title>
  <dc:creator>Michael Borck</dc:creator>
  <cp:keywords/>
  <dcterms:created xsi:type="dcterms:W3CDTF">2024-06-26T06:37:19Z</dcterms:created>
  <dcterms:modified xsi:type="dcterms:W3CDTF">2024-06-26T06:37:19Z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Uncover Bugs and Fix Them Like a Pro</vt:lpwstr>
  </property>
  <property fmtid="{D5CDD505-2E9C-101B-9397-08002B2CF9AE}" pid="10" name="toc-title">
    <vt:lpwstr>Table of contents</vt:lpwstr>
  </property>
</Properties>
</file>