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176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2008" cy="72008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8" Type="http://schemas.openxmlformats.org/officeDocument/2006/relationships/tableStyles" Target="tableStyles.xml" /><Relationship Id="rId17" Type="http://schemas.openxmlformats.org/officeDocument/2006/relationships/theme" Target="theme/theme1.xml" /><Relationship Id="rId16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10458833" y="6480556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7" name="Footer Placeholder 4"/>
          <p:cNvSpPr txBox="1">
            <a:spLocks/>
          </p:cNvSpPr>
          <p:nvPr userDrawn="1"/>
        </p:nvSpPr>
        <p:spPr>
          <a:xfrm>
            <a:off x="126534" y="6433728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400" kern="1200" cap="none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Faculty of Business and Law | School of (Insert name)</a:t>
            </a:r>
          </a:p>
        </p:txBody>
      </p:sp>
      <p:sp>
        <p:nvSpPr>
          <p:cNvPr id="28" name="Rectangle 27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8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31" name="Rectangle 30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31526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93958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903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61599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pyright (MUST BE SLIDE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344" y="2117415"/>
            <a:ext cx="7705312" cy="389210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55343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</p:spTree>
    <p:extLst>
      <p:ext uri="{BB962C8B-B14F-4D97-AF65-F5344CB8AC3E}">
        <p14:creationId xmlns:p14="http://schemas.microsoft.com/office/powerpoint/2010/main" val="298672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03967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95792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07022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52973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50544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75793063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JP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anchor="b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bIns="45720" lIns="0" rIns="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dirty="0" lang="en-AU" sz="1000">
                <a:solidFill>
                  <a:schemeClr val="bg1"/>
                </a:solidFill>
                <a:latin typeface="+mn-lt"/>
              </a:rPr>
              <a:t>CRICOS</a:t>
            </a:r>
            <a:r>
              <a:rPr baseline="0" dirty="0" lang="en-AU" sz="1000">
                <a:solidFill>
                  <a:schemeClr val="bg1"/>
                </a:solidFill>
                <a:latin typeface="+mn-lt"/>
              </a:rPr>
              <a:t> Provider Code 00301J</a:t>
            </a:r>
            <a:endParaRPr dirty="0" lang="en-AU" sz="100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60798726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61" r:id="rId1"/>
    <p:sldLayoutId id="2147483672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hdr="0" sldNum="0"/>
  <p:txStyles>
    <p:titleStyle>
      <a:lvl1pPr algn="l" defTabSz="914400" eaLnBrk="1" hangingPunct="1" latinLnBrk="0" rtl="0">
        <a:lnSpc>
          <a:spcPct val="85000"/>
        </a:lnSpc>
        <a:spcBef>
          <a:spcPct val="0"/>
        </a:spcBef>
        <a:buNone/>
        <a:defRPr baseline="0" kern="1200" spc="-50" sz="48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91440" latinLnBrk="0" marL="91440" rtl="0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charset="0" panose="020F0502020204030204" pitchFamily="34" typeface="Calibri"/>
        <a:buChar char=" "/>
        <a:defRPr kern="1200" sz="20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algn="l" defTabSz="914400" eaLnBrk="1" hangingPunct="1" indent="-182880" latinLnBrk="0" marL="38404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8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algn="l" defTabSz="914400" eaLnBrk="1" hangingPunct="1" indent="-182880" latinLnBrk="0" marL="56692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algn="l" defTabSz="914400" eaLnBrk="1" hangingPunct="1" indent="-182880" latinLnBrk="0" marL="74980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algn="l" defTabSz="914400" eaLnBrk="1" hangingPunct="1" indent="-182880" latinLnBrk="0" marL="93268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11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13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15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17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Ready, Set, Deploy: Share Your Python Magic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100051" y="4455620"/>
            <a:ext cx="10058400" cy="11430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Take Your Code from Local to Global</a:t>
            </a:r>
            <a:br/>
            <a:br/>
            <a:r>
              <a:rPr/>
              <a:t>Michael Borck</a:t>
            </a:r>
          </a:p>
        </p:txBody>
      </p:sp>
      <p:sp>
        <p:nvSpPr>
          <p:cNvPr id="30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Creating setup.py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Example: setup.py</a:t>
            </a:r>
          </a:p>
          <a:p>
            <a:pPr lvl="0" indent="0">
              <a:buNone/>
            </a:pPr>
            <a:r>
              <a:rPr>
                <a:solidFill>
                  <a:srgbClr val="00769E"/>
                </a:solidFill>
                <a:latin typeface="Courier"/>
              </a:rPr>
              <a:t>from</a:t>
            </a:r>
            <a:r>
              <a:rPr>
                <a:solidFill>
                  <a:srgbClr val="003B4F"/>
                </a:solidFill>
                <a:latin typeface="Courier"/>
              </a:rPr>
              <a:t> setuptools </a:t>
            </a:r>
            <a:r>
              <a:rPr>
                <a:solidFill>
                  <a:srgbClr val="00769E"/>
                </a:solidFill>
                <a:latin typeface="Courier"/>
              </a:rPr>
              <a:t>import</a:t>
            </a:r>
            <a:r>
              <a:rPr>
                <a:solidFill>
                  <a:srgbClr val="003B4F"/>
                </a:solidFill>
                <a:latin typeface="Courier"/>
              </a:rPr>
              <a:t> setup, find_packages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setup(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name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20794D"/>
                </a:solidFill>
                <a:latin typeface="Courier"/>
              </a:rPr>
              <a:t>"your_project"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version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20794D"/>
                </a:solidFill>
                <a:latin typeface="Courier"/>
              </a:rPr>
              <a:t>"0.1.0"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packages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find_packages(),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install_requires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[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</a:t>
            </a:r>
            <a:r>
              <a:rPr>
                <a:solidFill>
                  <a:srgbClr val="20794D"/>
                </a:solidFill>
                <a:latin typeface="Courier"/>
              </a:rPr>
              <a:t>"pandas"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</a:t>
            </a:r>
            <a:r>
              <a:rPr>
                <a:solidFill>
                  <a:srgbClr val="20794D"/>
                </a:solidFill>
                <a:latin typeface="Courier"/>
              </a:rPr>
              <a:t>"numpy"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],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entry_points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{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</a:t>
            </a:r>
            <a:r>
              <a:rPr>
                <a:solidFill>
                  <a:srgbClr val="20794D"/>
                </a:solidFill>
                <a:latin typeface="Courier"/>
              </a:rPr>
              <a:t>"console_scripts"</a:t>
            </a:r>
            <a:r>
              <a:rPr>
                <a:solidFill>
                  <a:srgbClr val="003B4F"/>
                </a:solidFill>
                <a:latin typeface="Courier"/>
              </a:rPr>
              <a:t>: [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</a:t>
            </a:r>
            <a:r>
              <a:rPr>
                <a:solidFill>
                  <a:srgbClr val="20794D"/>
                </a:solidFill>
                <a:latin typeface="Courier"/>
              </a:rPr>
              <a:t>"your_command=your_module:main_function"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],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},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Uploading to PyPI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Why Upload to PyPI?</a:t>
            </a:r>
            <a:r>
              <a:rPr/>
              <a:t> - Share your project with the Python community - Make it easy to install using pip</a:t>
            </a:r>
          </a:p>
          <a:p>
            <a:pPr lvl="0" indent="0" marL="0">
              <a:buNone/>
            </a:pPr>
            <a:r>
              <a:rPr b="1"/>
              <a:t>Steps to Upload</a:t>
            </a:r>
            <a:r>
              <a:rPr/>
              <a:t> 1. Register on PyPI 2. Build your package 3. Upload using twine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Example: Uploading to PyPI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Build and Upload Commands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Install necessary tools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pip install setuptools wheel twine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Build your package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python setup.py sdist bdist_wheel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Upload to PyPI</a:t>
            </a:r>
            <a:br/>
            <a:r>
              <a:rPr>
                <a:solidFill>
                  <a:srgbClr val="003B4F"/>
                </a:solidFill>
                <a:latin typeface="Courier"/>
              </a:rPr>
              <a:t>twine upload dist/</a:t>
            </a:r>
            <a:r>
              <a:rPr>
                <a:solidFill>
                  <a:srgbClr val="AD0000"/>
                </a:solidFill>
                <a:latin typeface="Courier"/>
              </a:rPr>
              <a:t>*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Share your project on GitHub</a:t>
            </a:r>
          </a:p>
          <a:p>
            <a:pPr lvl="0"/>
            <a:r>
              <a:rPr/>
              <a:t>Use PyInstaller to create executables</a:t>
            </a:r>
          </a:p>
          <a:p>
            <a:pPr lvl="0"/>
            <a:r>
              <a:rPr/>
              <a:t>Package and upload to PyPI for easy distribution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Why Share Your Project?</a:t>
            </a:r>
            <a:r>
              <a:rPr/>
              <a:t> - Collaborate with others - Get feedback and contributions - Showcase your work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Using GitHub to Share Your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Why Use GitHub?</a:t>
            </a:r>
            <a:r>
              <a:rPr/>
              <a:t> - Version control with Git - Share code with the world - Collaborate on projects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Setting Up a GitHub Repository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Step-by-Step Guide</a:t>
            </a:r>
            <a:r>
              <a:rPr/>
              <a:t> 1. Create a GitHub account 2. Create a new repository 3. Clone the repository to your local machine 4. Add your project files 5. Commit and push your changes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Example: Git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Initialize and Push to GitHub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Initialize git in your project directory</a:t>
            </a:r>
            <a:br/>
            <a:r>
              <a:rPr>
                <a:solidFill>
                  <a:srgbClr val="4758AB"/>
                </a:solidFill>
                <a:latin typeface="Courier"/>
              </a:rPr>
              <a:t>git</a:t>
            </a:r>
            <a:r>
              <a:rPr>
                <a:solidFill>
                  <a:srgbClr val="003B4F"/>
                </a:solidFill>
                <a:latin typeface="Courier"/>
              </a:rPr>
              <a:t> init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Add your files to the repository</a:t>
            </a:r>
            <a:br/>
            <a:r>
              <a:rPr>
                <a:solidFill>
                  <a:srgbClr val="4758AB"/>
                </a:solidFill>
                <a:latin typeface="Courier"/>
              </a:rPr>
              <a:t>git</a:t>
            </a:r>
            <a:r>
              <a:rPr>
                <a:solidFill>
                  <a:srgbClr val="003B4F"/>
                </a:solidFill>
                <a:latin typeface="Courier"/>
              </a:rPr>
              <a:t> add .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Commit your changes</a:t>
            </a:r>
            <a:br/>
            <a:r>
              <a:rPr>
                <a:solidFill>
                  <a:srgbClr val="4758AB"/>
                </a:solidFill>
                <a:latin typeface="Courier"/>
              </a:rPr>
              <a:t>git</a:t>
            </a:r>
            <a:r>
              <a:rPr>
                <a:solidFill>
                  <a:srgbClr val="003B4F"/>
                </a:solidFill>
                <a:latin typeface="Courier"/>
              </a:rPr>
              <a:t> commit </a:t>
            </a:r>
            <a:r>
              <a:rPr>
                <a:solidFill>
                  <a:srgbClr val="657422"/>
                </a:solidFill>
                <a:latin typeface="Courier"/>
              </a:rPr>
              <a:t>-m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"Initial commit"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Add the remote repository URL</a:t>
            </a:r>
            <a:br/>
            <a:r>
              <a:rPr>
                <a:solidFill>
                  <a:srgbClr val="4758AB"/>
                </a:solidFill>
                <a:latin typeface="Courier"/>
              </a:rPr>
              <a:t>git</a:t>
            </a:r>
            <a:r>
              <a:rPr>
                <a:solidFill>
                  <a:srgbClr val="003B4F"/>
                </a:solidFill>
                <a:latin typeface="Courier"/>
              </a:rPr>
              <a:t> remote add origin https://github.com/yourusername/yourrepository.git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Push your changes to GitHub</a:t>
            </a:r>
            <a:br/>
            <a:r>
              <a:rPr>
                <a:solidFill>
                  <a:srgbClr val="4758AB"/>
                </a:solidFill>
                <a:latin typeface="Courier"/>
              </a:rPr>
              <a:t>git</a:t>
            </a:r>
            <a:r>
              <a:rPr>
                <a:solidFill>
                  <a:srgbClr val="003B4F"/>
                </a:solidFill>
                <a:latin typeface="Courier"/>
              </a:rPr>
              <a:t> push </a:t>
            </a:r>
            <a:r>
              <a:rPr>
                <a:solidFill>
                  <a:srgbClr val="657422"/>
                </a:solidFill>
                <a:latin typeface="Courier"/>
              </a:rPr>
              <a:t>-u</a:t>
            </a:r>
            <a:r>
              <a:rPr>
                <a:solidFill>
                  <a:srgbClr val="003B4F"/>
                </a:solidFill>
                <a:latin typeface="Courier"/>
              </a:rPr>
              <a:t> origin master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Creating a README.md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Why Include a README.md?</a:t>
            </a:r>
            <a:r>
              <a:rPr/>
              <a:t> - Provide an overview of your project - Explain how to install and use it - Highlight key features and dependencies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Example: README.md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# Project Title</a:t>
            </a:r>
            <a:br/>
            <a:br/>
            <a:r>
              <a:rPr>
                <a:solidFill>
                  <a:srgbClr val="4758AB"/>
                </a:solidFill>
                <a:latin typeface="Courier"/>
              </a:rPr>
              <a:t>## Overview</a:t>
            </a:r>
            <a:br/>
            <a:r>
              <a:rPr>
                <a:solidFill>
                  <a:srgbClr val="003B4F"/>
                </a:solidFill>
                <a:latin typeface="Courier"/>
              </a:rPr>
              <a:t>Brief description of your project.</a:t>
            </a:r>
            <a:br/>
            <a:br/>
            <a:r>
              <a:rPr>
                <a:solidFill>
                  <a:srgbClr val="4758AB"/>
                </a:solidFill>
                <a:latin typeface="Courier"/>
              </a:rPr>
              <a:t>## Installation</a:t>
            </a:r>
            <a:br/>
            <a:r>
              <a:rPr>
                <a:solidFill>
                  <a:srgbClr val="5E5E5E"/>
                </a:solidFill>
                <a:latin typeface="Courier"/>
              </a:rPr>
              <a:t>```bash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pip install your_project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Usage</a:t>
            </a:r>
          </a:p>
          <a:p>
            <a:pPr lvl="0" indent="0">
              <a:buNone/>
            </a:pPr>
            <a:r>
              <a:rPr>
                <a:solidFill>
                  <a:srgbClr val="00769E"/>
                </a:solidFill>
                <a:latin typeface="Courier"/>
              </a:rPr>
              <a:t>from</a:t>
            </a:r>
            <a:r>
              <a:rPr>
                <a:solidFill>
                  <a:srgbClr val="003B4F"/>
                </a:solidFill>
                <a:latin typeface="Courier"/>
              </a:rPr>
              <a:t> your_project </a:t>
            </a:r>
            <a:r>
              <a:rPr>
                <a:solidFill>
                  <a:srgbClr val="00769E"/>
                </a:solidFill>
                <a:latin typeface="Courier"/>
              </a:rPr>
              <a:t>import</a:t>
            </a:r>
            <a:r>
              <a:rPr>
                <a:solidFill>
                  <a:srgbClr val="003B4F"/>
                </a:solidFill>
                <a:latin typeface="Courier"/>
              </a:rPr>
              <a:t> your_function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result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your_function()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print(result)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Features</a:t>
            </a:r>
          </a:p>
          <a:p>
            <a:pPr lvl="0"/>
            <a:r>
              <a:rPr/>
              <a:t>Feature 1</a:t>
            </a:r>
          </a:p>
          <a:p>
            <a:pPr lvl="0"/>
            <a:r>
              <a:rPr/>
              <a:t>Feature 2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License</a:t>
            </a:r>
          </a:p>
          <a:p>
            <a:pPr lvl="0" indent="0" marL="0">
              <a:buNone/>
            </a:pPr>
            <a:r>
              <a:rPr/>
              <a:t>MIT</a:t>
            </a:r>
          </a:p>
          <a:p>
            <a:pPr lvl="0" indent="0">
              <a:buNone/>
            </a:pPr>
            <a:r>
              <a:rPr>
                <a:latin typeface="Courier"/>
              </a:rPr>
              <a:t>
# Using PyInstaller
**What is PyInstaller?**
- Convert Python scripts into standalone executables
- No need for users to install Python or dependencies
**Installing PyInstaller**
```bash
pip install pyinstaller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Creating an Executable with PyInstaller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Simple Command to Create Executable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pyinstaller </a:t>
            </a:r>
            <a:r>
              <a:rPr>
                <a:solidFill>
                  <a:srgbClr val="657422"/>
                </a:solidFill>
                <a:latin typeface="Courier"/>
              </a:rPr>
              <a:t>--onefile</a:t>
            </a:r>
            <a:r>
              <a:rPr>
                <a:solidFill>
                  <a:srgbClr val="003B4F"/>
                </a:solidFill>
                <a:latin typeface="Courier"/>
              </a:rPr>
              <a:t> your_script.py</a:t>
            </a:r>
          </a:p>
          <a:p>
            <a:pPr lvl="0"/>
            <a:r>
              <a:rPr/>
              <a:t>Generates an executable in the </a:t>
            </a:r>
            <a:r>
              <a:rPr>
                <a:latin typeface="Courier"/>
              </a:rPr>
              <a:t>dist</a:t>
            </a:r>
            <a:r>
              <a:rPr/>
              <a:t> directory</a:t>
            </a:r>
          </a:p>
          <a:p>
            <a:pPr lvl="0"/>
            <a:r>
              <a:rPr/>
              <a:t>Users can run the executable without installing Python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Packaging Your Python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Why Package Your Project?</a:t>
            </a:r>
            <a:r>
              <a:rPr/>
              <a:t> - Make it easy to distribute - Ensure dependencies are managed - Allow others to install it easily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theme/theme1.xml><?xml version="1.0" encoding="utf-8"?>
<a:theme xmlns:a="http://schemas.openxmlformats.org/drawingml/2006/main" name="Business and Law (Final)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and Law (Final)" id="{46095CD9-7AC4-4EE0-8330-8C1921691816}" vid="{F51C139E-28C2-4DA1-AA5C-40231222256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and Law (Final)</Template>
  <TotalTime>73</TotalTime>
  <Words>12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SansaSoft Pro Normal</vt:lpstr>
      <vt:lpstr>Business and Law (Final)</vt:lpstr>
      <vt:lpstr>PowerPoint Presentation</vt:lpstr>
    </vt:vector>
  </TitlesOfParts>
  <Company>Curtin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Ready, Set, Deploy: Share Your Python Magic</dc:title>
  <dc:creator>Michael Borck</dc:creator>
  <cp:keywords/>
  <dcterms:created xsi:type="dcterms:W3CDTF">2024-06-26T06:37:30Z</dcterms:created>
  <dcterms:modified xsi:type="dcterms:W3CDTF">2024-06-26T06:37:30Z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subtitle">
    <vt:lpwstr>Take Your Code from Local to Global</vt:lpwstr>
  </property>
  <property fmtid="{D5CDD505-2E9C-101B-9397-08002B2CF9AE}" pid="10" name="toc-title">
    <vt:lpwstr>Table of contents</vt:lpwstr>
  </property>
</Properties>
</file>