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17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JP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anchor="b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bIns="45720" lIns="0" rIns="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dirty="0" lang="en-AU" sz="1000">
                <a:solidFill>
                  <a:schemeClr val="bg1"/>
                </a:solidFill>
                <a:latin typeface="+mn-lt"/>
              </a:rPr>
              <a:t>CRICOS</a:t>
            </a:r>
            <a:r>
              <a:rPr baseline="0" dirty="0" lang="en-AU" sz="1000">
                <a:solidFill>
                  <a:schemeClr val="bg1"/>
                </a:solidFill>
                <a:latin typeface="+mn-lt"/>
              </a:rPr>
              <a:t> Provider Code 00301J</a:t>
            </a:r>
            <a:endParaRPr dirty="0" lang="en-AU" sz="100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hdr="0" sldNum="0"/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kern="1200" spc="-50" sz="48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charset="0" panose="020F0502020204030204" pitchFamily="34" typeface="Calibri"/>
        <a:buChar char=" "/>
        <a:defRPr kern="1200"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charset="0" pitchFamily="34" typeface="Calibri"/>
        <a:buChar char="◦"/>
        <a:defRPr kern="1200" sz="1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4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Handling Adventures: CSV and SQL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Become a Data Hero with Python Tools</a:t>
            </a:r>
            <a:br/>
            <a:br/>
            <a:r>
              <a:rPr/>
              <a:t>Michael Borck</a:t>
            </a:r>
          </a:p>
        </p:txBody>
      </p:sp>
      <p:sp>
        <p:nvSpPr>
          <p:cNvPr id="30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def convert_temp_kelvin_to_celsius(temp_k):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return temp_k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273.15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df[</a:t>
            </a:r>
            <a:r>
              <a:rPr>
                <a:solidFill>
                  <a:srgbClr val="20794D"/>
                </a:solidFill>
                <a:latin typeface="Courier"/>
              </a:rPr>
              <a:t>'Temperature (K)'</a:t>
            </a:r>
            <a:r>
              <a:rPr>
                <a:solidFill>
                  <a:srgbClr val="003B4F"/>
                </a:solidFill>
                <a:latin typeface="Courier"/>
              </a:rPr>
              <a:t>].apply(convert_temp_kelvin_to_celsius)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df.drop(columns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'Temperature (K)'</a:t>
            </a:r>
            <a:r>
              <a:rPr>
                <a:solidFill>
                  <a:srgbClr val="003B4F"/>
                </a:solidFill>
                <a:latin typeface="Courier"/>
              </a:rPr>
              <a:t>], inplace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df.to_csv(</a:t>
            </a:r>
            <a:r>
              <a:rPr>
                <a:solidFill>
                  <a:srgbClr val="20794D"/>
                </a:solidFill>
                <a:latin typeface="Courier"/>
              </a:rPr>
              <a:t>'data/processed/processed_weather_data.csv'</a:t>
            </a:r>
            <a:r>
              <a:rPr>
                <a:solidFill>
                  <a:srgbClr val="003B4F"/>
                </a:solidFill>
                <a:latin typeface="Courier"/>
              </a:rPr>
              <a:t>, index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111111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Managing Data with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Creating a SQLite database and table</a:t>
            </a:r>
          </a:p>
          <a:p>
            <a:pPr lvl="0"/>
            <a:r>
              <a:rPr/>
              <a:t>Inserting data into the table</a:t>
            </a:r>
          </a:p>
          <a:p>
            <a:pPr lvl="0"/>
            <a:r>
              <a:rPr/>
              <a:t>Querying data from the table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sqlite3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conn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sqlite3.connect(</a:t>
            </a:r>
            <a:r>
              <a:rPr>
                <a:solidFill>
                  <a:srgbClr val="20794D"/>
                </a:solidFill>
                <a:latin typeface="Courier"/>
              </a:rPr>
              <a:t>'data/weather_data.db'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cursor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conn.cursor()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CREATE TABLE IF NOT EXISTS weather (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location TEXT,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temperature_c REAL,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humidity INTEGER,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weather_description TEXT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'''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inserting into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for index, row in df.iterrows():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INSERT INTO weather (location, temperature_c, humidity, weather_description)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VALUES (?, ?, ?, ?)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'''</a:t>
            </a:r>
            <a:r>
              <a:rPr>
                <a:solidFill>
                  <a:srgbClr val="003B4F"/>
                </a:solidFill>
                <a:latin typeface="Courier"/>
              </a:rPr>
              <a:t>, (row[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Querying form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'SELECT * FROM weather'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rows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cursor.fetchall()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for row in rows: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print(row)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df_sql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pd.DataFrame(rows, 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df_sql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CSV and SQL 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Reading additional weather data from a CSV file</a:t>
            </a:r>
          </a:p>
          <a:p>
            <a:pPr lvl="0"/>
            <a:r>
              <a:rPr/>
              <a:t>Inserting data into the SQLite table</a:t>
            </a:r>
          </a:p>
          <a:p>
            <a:pPr lvl="0"/>
            <a:r>
              <a:rPr/>
              <a:t>Querying combined data from the SQLite table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snippet: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additional_data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'data/raw/additional_weather_data.csv'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for index, row in additional_data.iterrows():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cursor.execute(</a:t>
            </a:r>
            <a:r>
              <a:rPr>
                <a:solidFill>
                  <a:srgbClr val="20794D"/>
                </a:solidFill>
                <a:latin typeface="Courier"/>
              </a:rPr>
              <a:t>'''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INSERT INTO weather (location, temperature_c, humidity, weather_description)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    VALUES (?, ?, ?, ?)</a:t>
            </a:r>
            <a:br/>
            <a:r>
              <a:rPr>
                <a:solidFill>
                  <a:srgbClr val="20794D"/>
                </a:solidFill>
                <a:latin typeface="Courier"/>
              </a:rPr>
              <a:t>    '''</a:t>
            </a:r>
            <a:r>
              <a:rPr>
                <a:solidFill>
                  <a:srgbClr val="003B4F"/>
                </a:solidFill>
                <a:latin typeface="Courier"/>
              </a:rPr>
              <a:t>, (row[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], row[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conn.commit()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cursor.execute(</a:t>
            </a:r>
            <a:r>
              <a:rPr>
                <a:solidFill>
                  <a:srgbClr val="20794D"/>
                </a:solidFill>
                <a:latin typeface="Courier"/>
              </a:rPr>
              <a:t>'SELECT * FROM weather'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combined_rows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cursor.fetchall()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df_combined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pd.DataFrame(combined_rows, columns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20794D"/>
                </a:solidFill>
                <a:latin typeface="Courier"/>
              </a:rPr>
              <a:t>'Location'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'Temperature (C)'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'Humidity (%)'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'Weather'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df_combined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Complete Understanding the Weather Dashboard Project: WeatherVista worksheet</a:t>
            </a:r>
          </a:p>
          <a:p>
            <a:pPr lvl="0"/>
            <a:r>
              <a:rPr/>
              <a:t>Write </a:t>
            </a:r>
            <a:r>
              <a:rPr>
                <a:latin typeface="Courier"/>
              </a:rPr>
              <a:t>fetch_data.py</a:t>
            </a:r>
            <a:r>
              <a:rPr/>
              <a:t> and </a:t>
            </a:r>
            <a:r>
              <a:rPr>
                <a:latin typeface="Courier"/>
              </a:rPr>
              <a:t>test_fetch_data.py</a:t>
            </a:r>
          </a:p>
          <a:p>
            <a:pPr lvl="0"/>
            <a:r>
              <a:rPr/>
              <a:t>Practice reading and writing data to CSV files with different weather datasets</a:t>
            </a:r>
          </a:p>
          <a:p>
            <a:pPr lvl="0"/>
            <a:r>
              <a:rPr/>
              <a:t>Explore additional SQL queries to retrieve specific subsets of the weather data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curtin-copy-righ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41500"/>
            <a:ext cx="6362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manage weather data using CSV files and SQL.</a:t>
            </a:r>
          </a:p>
          <a:p>
            <a:pPr lvl="0"/>
            <a:r>
              <a:rPr/>
              <a:t>practice reading, writing, and processing data with pandas and SQLite</a:t>
            </a:r>
          </a:p>
          <a:p>
            <a:pPr lvl="0"/>
            <a:r>
              <a:rPr/>
              <a:t>combined both techniques to manage our weather data effectively.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will focus on basic data visualisation with Matplotlib.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Learn how to manage weather data using CSV files</a:t>
            </a:r>
          </a:p>
          <a:p>
            <a:pPr lvl="0"/>
            <a:r>
              <a:rPr/>
              <a:t>Understand how to use SQL to store and retrieve weather data</a:t>
            </a:r>
          </a:p>
          <a:p>
            <a:pPr lvl="0"/>
            <a:r>
              <a:rPr/>
              <a:t>Practice reading, writing, and processing data with pandas and SQLite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OpenWeatherMap API (Homework)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Navigate OpenWeatherMap API endpoints.</a:t>
            </a:r>
          </a:p>
          <a:p>
            <a:pPr lvl="0"/>
            <a:r>
              <a:rPr/>
              <a:t>Customise requests with parameters.</a:t>
            </a:r>
          </a:p>
          <a:p>
            <a:pPr lvl="0"/>
            <a:r>
              <a:rPr/>
              <a:t>Understand API response formats.</a:t>
            </a:r>
          </a:p>
          <a:p>
            <a:pPr lvl="0"/>
            <a:r>
              <a:rPr/>
              <a:t>Handle common API errors.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app displays weather trends.</a:t>
            </a:r>
          </a:p>
          <a:p>
            <a:pPr lvl="0"/>
            <a:r>
              <a:rPr/>
              <a:t>Uses OpenWeatherMap API data.</a:t>
            </a:r>
          </a:p>
          <a:p>
            <a:pPr lvl="0"/>
            <a:r>
              <a:rPr/>
              <a:t>Shows current and forecast weather.</a:t>
            </a:r>
          </a:p>
          <a:p>
            <a:pPr lvl="0"/>
            <a:r>
              <a:rPr/>
              <a:t>Location selection and unit switch.</a:t>
            </a:r>
          </a:p>
          <a:p>
            <a:pPr lvl="0"/>
            <a:r>
              <a:rPr/>
              <a:t>Handles API errors gracefully.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GitHub repository.</a:t>
            </a:r>
          </a:p>
          <a:p>
            <a:pPr lvl="0"/>
            <a:r>
              <a:rPr/>
              <a:t>Clone repository locally.</a:t>
            </a:r>
          </a:p>
          <a:p>
            <a:pPr lvl="0"/>
            <a:r>
              <a:rPr/>
              <a:t>Structure project folders.</a:t>
            </a:r>
          </a:p>
          <a:p>
            <a:pPr lvl="0"/>
            <a:r>
              <a:rPr/>
              <a:t>Create Python environment.</a:t>
            </a:r>
          </a:p>
          <a:p>
            <a:pPr lvl="0"/>
            <a:r>
              <a:rPr/>
              <a:t>Install dependencies via requirements.txt.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Breakout 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Setup Project Folder and Environment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Managing Data with CSV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Reading data from a CSV file</a:t>
            </a:r>
          </a:p>
          <a:p>
            <a:pPr lvl="0"/>
            <a:r>
              <a:rPr/>
              <a:t>Processing data by converting temperature from Kelvin to Celsius</a:t>
            </a:r>
          </a:p>
          <a:p>
            <a:pPr lvl="0"/>
            <a:r>
              <a:rPr/>
              <a:t>Writing data to a new CSV file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pandas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pd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df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pd.read_csv(</a:t>
            </a:r>
            <a:r>
              <a:rPr>
                <a:solidFill>
                  <a:srgbClr val="20794D"/>
                </a:solidFill>
                <a:latin typeface="Courier"/>
              </a:rPr>
              <a:t>'data/raw/weather_data.csv'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baseline="0" cap="none" sz="140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b="1" dirty="0" lang="en-AU"/>
              <a:t>Faculty of Business and Law </a:t>
            </a:r>
            <a:r>
              <a:rPr dirty="0" lang="en-AU"/>
              <a:t>| School of Marketing and Management</a:t>
            </a:r>
          </a:p>
        </p:txBody>
      </p:sp>
    </p:spTree>
  </p:cSld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and Law (Final)</Template>
  <TotalTime>73</TotalTime>
  <Words>12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Company>Curtin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Handling Adventures: CSV and SQL Edition</dc:title>
  <dc:creator>Michael Borck</dc:creator>
  <cp:keywords/>
  <dcterms:created xsi:type="dcterms:W3CDTF">2024-06-13T01:04:11Z</dcterms:created>
  <dcterms:modified xsi:type="dcterms:W3CDTF">2024-06-13T01:04:11Z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Become a Data Hero with Python Tools</vt:lpwstr>
  </property>
  <property fmtid="{D5CDD505-2E9C-101B-9397-08002B2CF9AE}" pid="10" name="toc-title">
    <vt:lpwstr>Table of contents</vt:lpwstr>
  </property>
</Properties>
</file>