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Prototyping to Production: Converting Jupyter Notebooks to Python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Guide for Efficient and Maintainable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 ```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Prototype in Jupyter Notebooks</a:t>
            </a:r>
          </a:p>
          <a:p>
            <a:pPr lvl="0"/>
            <a:r>
              <a:rPr/>
              <a:t>Refactor into Python scripts</a:t>
            </a:r>
          </a:p>
          <a:p>
            <a:pPr lvl="0"/>
            <a:r>
              <a:rPr/>
              <a:t>Share your project on GitHub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one-size-fits-all solution; depends on project requirements, team size, data complexity, collaboration needs, and development speed.</a:t>
            </a:r>
          </a:p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Use Python scripts for long-term development and production code.</a:t>
            </a:r>
          </a:p>
          <a:p>
            <a:pPr lvl="0"/>
            <a:r>
              <a:rPr/>
              <a:t>Hybrid approaches combine benefits of both.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Approach: Notebook-Based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Refactor the code into Python scripts for production.</a:t>
            </a:r>
          </a:p>
          <a:p>
            <a:pPr lvl="0"/>
            <a:r>
              <a:rPr/>
              <a:t>Maintain the interactive and flexible nature of notebooks for initial development.</a:t>
            </a:r>
          </a:p>
          <a:p>
            <a:pPr lvl="0"/>
            <a:r>
              <a:rPr/>
              <a:t>Ensure the code is organised and efficient for long-term maintenance.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Prototyping in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Jupyter Notebooks?</a:t>
            </a:r>
            <a:r>
              <a:rPr/>
              <a:t> - Interactive coding environment - Easy to test and debug code - Great for data analysis and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Refactoring Notebooks into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Refactor?</a:t>
            </a:r>
            <a:r>
              <a:rPr/>
              <a:t> - Organise and structure your code - Make it reusable and modular - Prepare for deployment and sharing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Refactoring 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Before: Jupyter Notebook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notebook.ipynb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buNone/>
            </a:pPr>
            <a:r>
              <a:rPr b="1"/>
              <a:t>After: Python Script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analysis.py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analyse_data(file_path):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pd.read_csv(file_path)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result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"__main__"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analyse_data(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print(result)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  <a:r>
              <a:rPr/>
              <a:t> - Version control with Git - Share code with the world - 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Guide</a:t>
            </a:r>
            <a:r>
              <a:rPr/>
              <a:t> 1. Create a GitHub account 2. Create a new repository 3. Clone the repository to your local machine 4. Add your project files 5. 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Initialise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Initialise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Prototyping to Production: Converting Jupyter Notebooks to Python Scripts</dc:title>
  <dc:creator>Michael Borck</dc:creator>
  <cp:keywords/>
  <dcterms:created xsi:type="dcterms:W3CDTF">2024-06-13T01:05:51Z</dcterms:created>
  <dcterms:modified xsi:type="dcterms:W3CDTF">2024-06-13T01:05:51Z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Guide for Efficient and Maintainable Code</vt:lpwstr>
  </property>
  <property fmtid="{D5CDD505-2E9C-101B-9397-08002B2CF9AE}" pid="10" name="toc-title">
    <vt:lpwstr>Table of contents</vt:lpwstr>
  </property>
</Properties>
</file>