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7"/>
  </p:notesMasterIdLst>
  <p:handoutMasterIdLst>
    <p:handoutMasterId r:id="rId8"/>
  </p:handoutMasterIdLst>
  <p:sldIdLst>
    <p:sldId id="256" r:id="rId2"/>
    <p:sldId id="261" r:id="rId3"/>
    <p:sldId id="258" r:id="rId4"/>
    <p:sldId id="259" r:id="rId5"/>
    <p:sldId id="260" r:id="rId6"/>
  </p:sldIdLst>
  <p:sldSz cx="12192000" cy="6858000"/>
  <p:notesSz cx="6858000" cy="9144000"/>
  <p:defaultTextStyle>
    <a:defPPr rtl="0">
      <a:defRPr lang="ru-RU"/>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48"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2" d="100"/>
          <a:sy n="82" d="100"/>
        </p:scale>
        <p:origin x="320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rtlCol="0"/>
        <a:lstStyle/>
        <a:p>
          <a:pPr rtl="0"/>
          <a:r>
            <a:rPr lang="en-US" noProof="1">
              <a:latin typeface="Calibri" panose="020F0502020204030204" pitchFamily="34" charset="0"/>
              <a:cs typeface="Calibri" panose="020F0502020204030204" pitchFamily="34" charset="0"/>
            </a:rPr>
            <a:t>New ficures</a:t>
          </a:r>
          <a:endParaRPr lang="ru-RU" noProof="1">
            <a:latin typeface="Calibri" panose="020F0502020204030204" pitchFamily="34" charset="0"/>
            <a:cs typeface="Calibri" panose="020F0502020204030204" pitchFamily="34" charset="0"/>
          </a:endParaRPr>
        </a:p>
      </dgm:t>
    </dgm:pt>
    <dgm:pt modelId="{9617668C-C38C-4017-8DDF-37855B15D110}" type="parTrans" cxnId="{C4BA385D-31ED-40EF-A5D6-98DFBA64E71A}">
      <dgm:prSet/>
      <dgm:spPr/>
      <dgm:t>
        <a:bodyPr rtlCol="0"/>
        <a:lstStyle/>
        <a:p>
          <a:pPr rtl="0"/>
          <a:endParaRPr lang="ru-RU" noProof="1">
            <a:latin typeface="Calibri" panose="020F0502020204030204" pitchFamily="34" charset="0"/>
            <a:cs typeface="Calibri" panose="020F0502020204030204" pitchFamily="34" charset="0"/>
          </a:endParaRPr>
        </a:p>
      </dgm:t>
    </dgm:pt>
    <dgm:pt modelId="{0C95B389-AC0C-4055-9AA3-38815EFC8B0A}" type="sibTrans" cxnId="{C4BA385D-31ED-40EF-A5D6-98DFBA64E71A}">
      <dgm:prSet/>
      <dgm:spPr/>
      <dgm:t>
        <a:bodyPr rtlCol="0"/>
        <a:lstStyle/>
        <a:p>
          <a:pPr rtl="0"/>
          <a:endParaRPr lang="ru-RU" noProof="1">
            <a:latin typeface="Calibri" panose="020F0502020204030204" pitchFamily="34" charset="0"/>
            <a:cs typeface="Calibri" panose="020F0502020204030204" pitchFamily="34" charset="0"/>
          </a:endParaRPr>
        </a:p>
      </dgm:t>
    </dgm:pt>
    <dgm:pt modelId="{91A66877-AC1C-46D9-BF2C-6024B638DEA9}">
      <dgm:prSet phldrT="[Text]"/>
      <dgm:spPr/>
      <dgm:t>
        <a:bodyPr rtlCol="0"/>
        <a:lstStyle/>
        <a:p>
          <a:pPr rtl="0"/>
          <a:r>
            <a:rPr lang="en-US" noProof="1">
              <a:latin typeface="Calibri" panose="020F0502020204030204" pitchFamily="34" charset="0"/>
              <a:cs typeface="Calibri" panose="020F0502020204030204" pitchFamily="34" charset="0"/>
            </a:rPr>
            <a:t>Design based on internet users interests</a:t>
          </a:r>
          <a:endParaRPr lang="ru-RU" noProof="1">
            <a:latin typeface="Calibri" panose="020F0502020204030204" pitchFamily="34" charset="0"/>
            <a:cs typeface="Calibri" panose="020F0502020204030204" pitchFamily="34" charset="0"/>
          </a:endParaRPr>
        </a:p>
      </dgm:t>
    </dgm:pt>
    <dgm:pt modelId="{913FED05-DF41-48A7-B1F8-81937A468EF9}" type="parTrans" cxnId="{7F0DAB6F-9257-4F2D-B31A-3418F73F6952}">
      <dgm:prSet/>
      <dgm:spPr/>
      <dgm:t>
        <a:bodyPr rtlCol="0"/>
        <a:lstStyle/>
        <a:p>
          <a:pPr rtl="0"/>
          <a:endParaRPr lang="ru-RU" noProof="1">
            <a:latin typeface="Calibri" panose="020F0502020204030204" pitchFamily="34" charset="0"/>
            <a:cs typeface="Calibri" panose="020F0502020204030204" pitchFamily="34" charset="0"/>
          </a:endParaRPr>
        </a:p>
      </dgm:t>
    </dgm:pt>
    <dgm:pt modelId="{BFCE4A28-C381-46FF-935A-B11534EF7D87}" type="sibTrans" cxnId="{7F0DAB6F-9257-4F2D-B31A-3418F73F6952}">
      <dgm:prSet/>
      <dgm:spPr/>
      <dgm:t>
        <a:bodyPr rtlCol="0"/>
        <a:lstStyle/>
        <a:p>
          <a:pPr rtl="0"/>
          <a:endParaRPr lang="ru-RU" noProof="1">
            <a:latin typeface="Calibri" panose="020F0502020204030204" pitchFamily="34" charset="0"/>
            <a:cs typeface="Calibri" panose="020F0502020204030204" pitchFamily="34" charset="0"/>
          </a:endParaRPr>
        </a:p>
      </dgm:t>
    </dgm:pt>
    <dgm:pt modelId="{76CC3289-2662-43F0-A3C6-BA04A135F08C}">
      <dgm:prSet phldrT="[Text]"/>
      <dgm:spPr/>
      <dgm:t>
        <a:bodyPr rtlCol="0"/>
        <a:lstStyle/>
        <a:p>
          <a:pPr rtl="0"/>
          <a:r>
            <a:rPr lang="en-US" noProof="1">
              <a:latin typeface="Calibri" panose="020F0502020204030204" pitchFamily="34" charset="0"/>
              <a:cs typeface="Calibri" panose="020F0502020204030204" pitchFamily="34" charset="0"/>
            </a:rPr>
            <a:t>Users behave studies</a:t>
          </a:r>
          <a:endParaRPr lang="ru-RU" noProof="1">
            <a:latin typeface="Calibri" panose="020F0502020204030204" pitchFamily="34" charset="0"/>
            <a:cs typeface="Calibri" panose="020F0502020204030204" pitchFamily="34" charset="0"/>
          </a:endParaRPr>
        </a:p>
      </dgm:t>
    </dgm:pt>
    <dgm:pt modelId="{D46DB4DA-1442-4ECE-89FE-BBB1E3489E3D}" type="parTrans" cxnId="{0400886E-8A1A-44C2-95A7-DB0EF4911494}">
      <dgm:prSet/>
      <dgm:spPr/>
      <dgm:t>
        <a:bodyPr rtlCol="0"/>
        <a:lstStyle/>
        <a:p>
          <a:pPr rtl="0"/>
          <a:endParaRPr lang="ru-RU" noProof="1">
            <a:latin typeface="Calibri" panose="020F0502020204030204" pitchFamily="34" charset="0"/>
            <a:cs typeface="Calibri" panose="020F0502020204030204" pitchFamily="34" charset="0"/>
          </a:endParaRPr>
        </a:p>
      </dgm:t>
    </dgm:pt>
    <dgm:pt modelId="{FA28C9D6-476E-43CD-BA23-D6D990FD78D0}" type="sibTrans" cxnId="{0400886E-8A1A-44C2-95A7-DB0EF4911494}">
      <dgm:prSet/>
      <dgm:spPr/>
      <dgm:t>
        <a:bodyPr rtlCol="0"/>
        <a:lstStyle/>
        <a:p>
          <a:pPr rtl="0"/>
          <a:endParaRPr lang="ru-RU" noProof="1">
            <a:latin typeface="Calibri" panose="020F0502020204030204" pitchFamily="34" charset="0"/>
            <a:cs typeface="Calibri" panose="020F0502020204030204" pitchFamily="34" charset="0"/>
          </a:endParaRPr>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57625" custScaleY="15762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Network"/>
        </a:ext>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57625" custScaleY="15762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tellite"/>
        </a:ext>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57625" custScaleY="15762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ink"/>
        </a:ext>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6E31C6AB-C9E6-448F-A8CC-566A63619D4D}" type="presOf" srcId="{76CC3289-2662-43F0-A3C6-BA04A135F08C}" destId="{133097FC-B1F8-4953-B0AB-E8E73D968D1C}"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 modelId="{26649F18-C204-4047-8300-905486AB3755}" type="presParOf" srcId="{8994D886-A75F-411A-A9D7-D31991FF12BD}" destId="{F679C986-30E4-4F0A-A3A6-CAE528BFED76}" srcOrd="3" destOrd="0" presId="urn:microsoft.com/office/officeart/2018/2/layout/IconLabelList"/>
    <dgm:cxn modelId="{898D629F-DA37-435F-A0B2-0617605D711A}" type="presParOf" srcId="{8994D886-A75F-411A-A9D7-D31991FF12BD}" destId="{2EC2FDE3-8908-45C7-A3FD-EB370213FE69}" srcOrd="4" destOrd="0" presId="urn:microsoft.com/office/officeart/2018/2/layout/IconLabelList"/>
    <dgm:cxn modelId="{2BDADB1C-15B1-4763-9B35-3792147F8F87}" type="presParOf" srcId="{2EC2FDE3-8908-45C7-A3FD-EB370213FE69}" destId="{6DB1FE51-13D0-4A38-AD6E-48D4371A1AF3}" srcOrd="0" destOrd="0" presId="urn:microsoft.com/office/officeart/2018/2/layout/IconLabelList"/>
    <dgm:cxn modelId="{F692F1E6-C6EC-4391-8432-EB6C34194240}" type="presParOf" srcId="{2EC2FDE3-8908-45C7-A3FD-EB370213FE69}" destId="{0928538A-05CC-4A79-BD5D-92F985D1EEE5}" srcOrd="1" destOrd="0" presId="urn:microsoft.com/office/officeart/2018/2/layout/IconLabelList"/>
    <dgm:cxn modelId="{0E6AF6C4-A4E5-4234-9E16-F9F2334264CD}"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rtlCol="0"/>
        <a:lstStyle/>
        <a:p>
          <a:pPr rtl="0"/>
          <a:endParaRPr lang="en-US"/>
        </a:p>
      </dgm:t>
    </dgm:pt>
    <dgm:pt modelId="{6750AC01-D39D-4F3A-9DC8-2A211EE986A2}">
      <dgm:prSet phldrT="[Text]"/>
      <dgm:spPr/>
      <dgm:t>
        <a:bodyPr rtlCol="0"/>
        <a:lstStyle/>
        <a:p>
          <a:pPr rtl="0">
            <a:lnSpc>
              <a:spcPct val="100000"/>
            </a:lnSpc>
          </a:pPr>
          <a:r>
            <a:rPr lang="en-US" noProof="1">
              <a:latin typeface="Calibri" panose="020F0502020204030204" pitchFamily="34" charset="0"/>
              <a:cs typeface="Calibri" panose="020F0502020204030204" pitchFamily="34" charset="0"/>
            </a:rPr>
            <a:t>Alarm sound</a:t>
          </a:r>
          <a:r>
            <a:rPr lang="ru-RU" noProof="1">
              <a:latin typeface="Calibri" panose="020F0502020204030204" pitchFamily="34" charset="0"/>
              <a:cs typeface="Calibri" panose="020F0502020204030204" pitchFamily="34" charset="0"/>
            </a:rPr>
            <a:t>	</a:t>
          </a:r>
        </a:p>
      </dgm:t>
    </dgm:pt>
    <dgm:pt modelId="{720680DC-AAA4-4434-A582-60EBCC5BA355}" type="parTrans" cxnId="{0B5DAE5F-BCDC-4BF7-A6E7-CF856886A64D}">
      <dgm:prSet/>
      <dgm:spPr/>
      <dgm:t>
        <a:bodyPr rtlCol="0"/>
        <a:lstStyle/>
        <a:p>
          <a:pPr rtl="0"/>
          <a:endParaRPr lang="ru-RU" noProof="1">
            <a:latin typeface="Calibri" panose="020F0502020204030204" pitchFamily="34" charset="0"/>
            <a:cs typeface="Calibri" panose="020F0502020204030204" pitchFamily="34" charset="0"/>
          </a:endParaRPr>
        </a:p>
      </dgm:t>
    </dgm:pt>
    <dgm:pt modelId="{CA077D98-8478-47EA-B6A9-99ACE60C64D4}" type="sibTrans" cxnId="{0B5DAE5F-BCDC-4BF7-A6E7-CF856886A64D}">
      <dgm:prSet/>
      <dgm:spPr/>
      <dgm:t>
        <a:bodyPr rtlCol="0"/>
        <a:lstStyle/>
        <a:p>
          <a:pPr rtl="0"/>
          <a:endParaRPr lang="ru-RU" noProof="1">
            <a:latin typeface="Calibri" panose="020F0502020204030204" pitchFamily="34" charset="0"/>
            <a:cs typeface="Calibri" panose="020F0502020204030204" pitchFamily="34" charset="0"/>
          </a:endParaRPr>
        </a:p>
      </dgm:t>
    </dgm:pt>
    <dgm:pt modelId="{0BEF68B8-1228-47BB-83B5-7B9CD1E3F84E}">
      <dgm:prSet phldrT="[Text]"/>
      <dgm:spPr/>
      <dgm:t>
        <a:bodyPr rtlCol="0"/>
        <a:lstStyle/>
        <a:p>
          <a:pPr rtl="0">
            <a:lnSpc>
              <a:spcPct val="100000"/>
            </a:lnSpc>
          </a:pPr>
          <a:r>
            <a:rPr lang="en-US" noProof="1">
              <a:latin typeface="Calibri" panose="020F0502020204030204" pitchFamily="34" charset="0"/>
              <a:cs typeface="Calibri" panose="020F0502020204030204" pitchFamily="34" charset="0"/>
            </a:rPr>
            <a:t>Pause option</a:t>
          </a:r>
          <a:endParaRPr lang="ru-RU" noProof="1">
            <a:latin typeface="Calibri" panose="020F0502020204030204" pitchFamily="34" charset="0"/>
            <a:cs typeface="Calibri" panose="020F0502020204030204" pitchFamily="34" charset="0"/>
          </a:endParaRPr>
        </a:p>
      </dgm:t>
    </dgm:pt>
    <dgm:pt modelId="{ED3A4BC2-B75A-4952-A38B-A42B5995DF05}" type="parTrans" cxnId="{EDEF4F82-1237-4639-A0F7-385C1897CE66}">
      <dgm:prSet/>
      <dgm:spPr/>
      <dgm:t>
        <a:bodyPr rtlCol="0"/>
        <a:lstStyle/>
        <a:p>
          <a:pPr rtl="0"/>
          <a:endParaRPr lang="ru-RU" noProof="1">
            <a:latin typeface="Calibri" panose="020F0502020204030204" pitchFamily="34" charset="0"/>
            <a:cs typeface="Calibri" panose="020F0502020204030204" pitchFamily="34" charset="0"/>
          </a:endParaRPr>
        </a:p>
      </dgm:t>
    </dgm:pt>
    <dgm:pt modelId="{FD949706-EDCC-4ADC-8EDF-8EDA49C92325}" type="sibTrans" cxnId="{EDEF4F82-1237-4639-A0F7-385C1897CE66}">
      <dgm:prSet/>
      <dgm:spPr/>
      <dgm:t>
        <a:bodyPr rtlCol="0"/>
        <a:lstStyle/>
        <a:p>
          <a:pPr rtl="0"/>
          <a:endParaRPr lang="ru-RU" noProof="1">
            <a:latin typeface="Calibri" panose="020F0502020204030204" pitchFamily="34" charset="0"/>
            <a:cs typeface="Calibri" panose="020F0502020204030204" pitchFamily="34" charset="0"/>
          </a:endParaRPr>
        </a:p>
      </dgm:t>
    </dgm:pt>
    <dgm:pt modelId="{5605D28D-2CE6-4513-8566-952984E21E14}">
      <dgm:prSet phldrT="[Text]"/>
      <dgm:spPr/>
      <dgm:t>
        <a:bodyPr rtlCol="0"/>
        <a:lstStyle/>
        <a:p>
          <a:pPr rtl="0">
            <a:lnSpc>
              <a:spcPct val="100000"/>
            </a:lnSpc>
          </a:pPr>
          <a:r>
            <a:rPr lang="en-US" noProof="1">
              <a:latin typeface="Calibri" panose="020F0502020204030204" pitchFamily="34" charset="0"/>
              <a:cs typeface="Calibri" panose="020F0502020204030204" pitchFamily="34" charset="0"/>
            </a:rPr>
            <a:t>Set exect time optinon</a:t>
          </a:r>
          <a:endParaRPr lang="ru-RU" noProof="1">
            <a:latin typeface="Calibri" panose="020F0502020204030204" pitchFamily="34" charset="0"/>
            <a:cs typeface="Calibri" panose="020F0502020204030204" pitchFamily="34" charset="0"/>
          </a:endParaRPr>
        </a:p>
      </dgm:t>
    </dgm:pt>
    <dgm:pt modelId="{EB15AB98-362B-4E70-A3DA-995FC3E8BA79}" type="parTrans" cxnId="{FAF3F884-F0CF-440F-8CB1-B7648AB1B138}">
      <dgm:prSet/>
      <dgm:spPr/>
      <dgm:t>
        <a:bodyPr rtlCol="0"/>
        <a:lstStyle/>
        <a:p>
          <a:pPr rtl="0"/>
          <a:endParaRPr lang="ru-RU" noProof="1">
            <a:latin typeface="Calibri" panose="020F0502020204030204" pitchFamily="34" charset="0"/>
            <a:cs typeface="Calibri" panose="020F0502020204030204" pitchFamily="34" charset="0"/>
          </a:endParaRPr>
        </a:p>
      </dgm:t>
    </dgm:pt>
    <dgm:pt modelId="{823D1971-2C4D-4EC5-A874-2F463DE37109}" type="sibTrans" cxnId="{FAF3F884-F0CF-440F-8CB1-B7648AB1B138}">
      <dgm:prSet/>
      <dgm:spPr/>
      <dgm:t>
        <a:bodyPr rtlCol="0"/>
        <a:lstStyle/>
        <a:p>
          <a:pPr rtl="0"/>
          <a:endParaRPr lang="ru-RU" noProof="1">
            <a:latin typeface="Calibri" panose="020F0502020204030204" pitchFamily="34" charset="0"/>
            <a:cs typeface="Calibri" panose="020F0502020204030204" pitchFamily="34" charset="0"/>
          </a:endParaRPr>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523237" y="494935"/>
          <a:ext cx="2285995" cy="228599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54818"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111250" rtl="0">
            <a:lnSpc>
              <a:spcPct val="90000"/>
            </a:lnSpc>
            <a:spcBef>
              <a:spcPct val="0"/>
            </a:spcBef>
            <a:spcAft>
              <a:spcPct val="35000"/>
            </a:spcAft>
            <a:buNone/>
          </a:pPr>
          <a:r>
            <a:rPr lang="en-US" sz="2500" kern="1200" noProof="1">
              <a:latin typeface="Calibri" panose="020F0502020204030204" pitchFamily="34" charset="0"/>
              <a:cs typeface="Calibri" panose="020F0502020204030204" pitchFamily="34" charset="0"/>
            </a:rPr>
            <a:t>New ficures</a:t>
          </a:r>
          <a:endParaRPr lang="ru-RU" sz="2500" kern="1200" noProof="1">
            <a:latin typeface="Calibri" panose="020F0502020204030204" pitchFamily="34" charset="0"/>
            <a:cs typeface="Calibri" panose="020F0502020204030204" pitchFamily="34" charset="0"/>
          </a:endParaRPr>
        </a:p>
      </dsp:txBody>
      <dsp:txXfrm>
        <a:off x="54818" y="2746269"/>
        <a:ext cx="3222832" cy="720000"/>
      </dsp:txXfrm>
    </dsp:sp>
    <dsp:sp modelId="{CE9DF0E8-B0DE-4E1E-9FF4-6006AD8428DB}">
      <dsp:nvSpPr>
        <dsp:cNvPr id="0" name=""/>
        <dsp:cNvSpPr/>
      </dsp:nvSpPr>
      <dsp:spPr>
        <a:xfrm>
          <a:off x="4310064" y="494935"/>
          <a:ext cx="2285995" cy="2285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841646"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111250" rtl="0">
            <a:lnSpc>
              <a:spcPct val="90000"/>
            </a:lnSpc>
            <a:spcBef>
              <a:spcPct val="0"/>
            </a:spcBef>
            <a:spcAft>
              <a:spcPct val="35000"/>
            </a:spcAft>
            <a:buNone/>
          </a:pPr>
          <a:r>
            <a:rPr lang="en-US" sz="2500" kern="1200" noProof="1">
              <a:latin typeface="Calibri" panose="020F0502020204030204" pitchFamily="34" charset="0"/>
              <a:cs typeface="Calibri" panose="020F0502020204030204" pitchFamily="34" charset="0"/>
            </a:rPr>
            <a:t>Design based on internet users interests</a:t>
          </a:r>
          <a:endParaRPr lang="ru-RU" sz="2500" kern="1200" noProof="1">
            <a:latin typeface="Calibri" panose="020F0502020204030204" pitchFamily="34" charset="0"/>
            <a:cs typeface="Calibri" panose="020F0502020204030204" pitchFamily="34" charset="0"/>
          </a:endParaRPr>
        </a:p>
      </dsp:txBody>
      <dsp:txXfrm>
        <a:off x="3841646" y="2746269"/>
        <a:ext cx="3222832" cy="720000"/>
      </dsp:txXfrm>
    </dsp:sp>
    <dsp:sp modelId="{6DB1FE51-13D0-4A38-AD6E-48D4371A1AF3}">
      <dsp:nvSpPr>
        <dsp:cNvPr id="0" name=""/>
        <dsp:cNvSpPr/>
      </dsp:nvSpPr>
      <dsp:spPr>
        <a:xfrm>
          <a:off x="8096892" y="494935"/>
          <a:ext cx="2285995" cy="2285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7628474"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111250" rtl="0">
            <a:lnSpc>
              <a:spcPct val="90000"/>
            </a:lnSpc>
            <a:spcBef>
              <a:spcPct val="0"/>
            </a:spcBef>
            <a:spcAft>
              <a:spcPct val="35000"/>
            </a:spcAft>
            <a:buNone/>
          </a:pPr>
          <a:r>
            <a:rPr lang="en-US" sz="2500" kern="1200" noProof="1">
              <a:latin typeface="Calibri" panose="020F0502020204030204" pitchFamily="34" charset="0"/>
              <a:cs typeface="Calibri" panose="020F0502020204030204" pitchFamily="34" charset="0"/>
            </a:rPr>
            <a:t>Users behave studies</a:t>
          </a:r>
          <a:endParaRPr lang="ru-RU" sz="2500" kern="1200" noProof="1">
            <a:latin typeface="Calibri" panose="020F0502020204030204" pitchFamily="34" charset="0"/>
            <a:cs typeface="Calibri" panose="020F0502020204030204" pitchFamily="34" charset="0"/>
          </a:endParaRPr>
        </a:p>
      </dsp:txBody>
      <dsp:txXfrm>
        <a:off x="7628474" y="2746269"/>
        <a:ext cx="322283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6360" rIns="86360" bIns="86360" numCol="1" spcCol="1270" rtlCol="0" anchor="ctr" anchorCtr="0">
          <a:noAutofit/>
        </a:bodyPr>
        <a:lstStyle/>
        <a:p>
          <a:pPr marL="0" lvl="0" indent="0" algn="l" defTabSz="1511300" rtl="0">
            <a:lnSpc>
              <a:spcPct val="100000"/>
            </a:lnSpc>
            <a:spcBef>
              <a:spcPct val="0"/>
            </a:spcBef>
            <a:spcAft>
              <a:spcPct val="35000"/>
            </a:spcAft>
            <a:buNone/>
          </a:pPr>
          <a:r>
            <a:rPr lang="en-US" sz="3400" kern="1200" noProof="1">
              <a:latin typeface="Calibri" panose="020F0502020204030204" pitchFamily="34" charset="0"/>
              <a:cs typeface="Calibri" panose="020F0502020204030204" pitchFamily="34" charset="0"/>
            </a:rPr>
            <a:t>Alarm sound</a:t>
          </a:r>
          <a:r>
            <a:rPr lang="ru-RU" sz="3400" kern="1200" noProof="1">
              <a:latin typeface="Calibri" panose="020F0502020204030204" pitchFamily="34" charset="0"/>
              <a:cs typeface="Calibri" panose="020F0502020204030204" pitchFamily="34" charset="0"/>
            </a:rPr>
            <a:t>	</a:t>
          </a:r>
        </a:p>
      </dsp:txBody>
      <dsp:txXfrm>
        <a:off x="496568" y="356393"/>
        <a:ext cx="6310391" cy="712787"/>
      </dsp:txXfrm>
    </dsp:sp>
    <dsp:sp modelId="{07CB3071-D555-47DA-A36A-69EB91531FD8}">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6360" rIns="86360" bIns="86360" numCol="1" spcCol="1270" rtlCol="0" anchor="ctr" anchorCtr="0">
          <a:noAutofit/>
        </a:bodyPr>
        <a:lstStyle/>
        <a:p>
          <a:pPr marL="0" lvl="0" indent="0" algn="l" defTabSz="1511300" rtl="0">
            <a:lnSpc>
              <a:spcPct val="100000"/>
            </a:lnSpc>
            <a:spcBef>
              <a:spcPct val="0"/>
            </a:spcBef>
            <a:spcAft>
              <a:spcPct val="35000"/>
            </a:spcAft>
            <a:buNone/>
          </a:pPr>
          <a:r>
            <a:rPr lang="en-US" sz="3400" kern="1200" noProof="1">
              <a:latin typeface="Calibri" panose="020F0502020204030204" pitchFamily="34" charset="0"/>
              <a:cs typeface="Calibri" panose="020F0502020204030204" pitchFamily="34" charset="0"/>
            </a:rPr>
            <a:t>Pause option</a:t>
          </a:r>
          <a:endParaRPr lang="ru-RU" sz="3400" kern="1200" noProof="1">
            <a:latin typeface="Calibri" panose="020F0502020204030204" pitchFamily="34" charset="0"/>
            <a:cs typeface="Calibri" panose="020F0502020204030204" pitchFamily="34" charset="0"/>
          </a:endParaRPr>
        </a:p>
      </dsp:txBody>
      <dsp:txXfrm>
        <a:off x="755666" y="1425575"/>
        <a:ext cx="6051292" cy="712787"/>
      </dsp:txXfrm>
    </dsp:sp>
    <dsp:sp modelId="{3F8116AC-FAC3-4E95-9865-93CCFEB191B9}">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6360" rIns="86360" bIns="86360" numCol="1" spcCol="1270" rtlCol="0" anchor="ctr" anchorCtr="0">
          <a:noAutofit/>
        </a:bodyPr>
        <a:lstStyle/>
        <a:p>
          <a:pPr marL="0" lvl="0" indent="0" algn="l" defTabSz="1511300" rtl="0">
            <a:lnSpc>
              <a:spcPct val="100000"/>
            </a:lnSpc>
            <a:spcBef>
              <a:spcPct val="0"/>
            </a:spcBef>
            <a:spcAft>
              <a:spcPct val="35000"/>
            </a:spcAft>
            <a:buNone/>
          </a:pPr>
          <a:r>
            <a:rPr lang="en-US" sz="3400" kern="1200" noProof="1">
              <a:latin typeface="Calibri" panose="020F0502020204030204" pitchFamily="34" charset="0"/>
              <a:cs typeface="Calibri" panose="020F0502020204030204" pitchFamily="34" charset="0"/>
            </a:rPr>
            <a:t>Set exect time optinon</a:t>
          </a:r>
          <a:endParaRPr lang="ru-RU" sz="3400" kern="1200" noProof="1">
            <a:latin typeface="Calibri" panose="020F0502020204030204" pitchFamily="34" charset="0"/>
            <a:cs typeface="Calibri" panose="020F0502020204030204" pitchFamily="34" charset="0"/>
          </a:endParaRPr>
        </a:p>
      </dsp:txBody>
      <dsp:txXfrm>
        <a:off x="496568" y="2494756"/>
        <a:ext cx="6310391" cy="712787"/>
      </dsp:txXfrm>
    </dsp:sp>
    <dsp:sp modelId="{A965097E-32F1-4AB8-8C4E-2814A7596B2F}">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Список значков с подписями"/>
  <dgm:desc val="Используется для отображения непоследовательных или сгруппированных блоков данных, сопровождаемых соответствующими визуальными элементами. Рекомендуется использовать значки или небольшие изображения с краткими текстовыми подписями."/>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a:p>
        </p:txBody>
      </p:sp>
      <p:sp>
        <p:nvSpPr>
          <p:cNvPr id="3" name="Дата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D9C4667-D0EB-4182-A979-F1BD41F3D31E}" type="datetime1">
              <a:rPr lang="ru-RU" smtClean="0"/>
              <a:t>08.12.2024</a:t>
            </a:fld>
            <a:endParaRPr lang="ru-RU"/>
          </a:p>
        </p:txBody>
      </p:sp>
      <p:sp>
        <p:nvSpPr>
          <p:cNvPr id="4" name="Нижний колонтитул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a:p>
        </p:txBody>
      </p:sp>
      <p:sp>
        <p:nvSpPr>
          <p:cNvPr id="5" name="Номер слайда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ru-RU" smtClean="0"/>
              <a:t>‹#›</a:t>
            </a:fld>
            <a:endParaRPr lang="ru-RU"/>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noProof="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052E72FE-6225-48DC-96F7-A6D4A27B79B8}" type="datetime1">
              <a:rPr lang="ru-RU" noProof="0" smtClean="0"/>
              <a:t>08.12.2024</a:t>
            </a:fld>
            <a:endParaRPr lang="ru-RU" noProof="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ru-RU" noProof="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noProof="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ru-RU" noProof="0" smtClean="0"/>
              <a:t>‹#›</a:t>
            </a:fld>
            <a:endParaRPr lang="ru-RU"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5"/>
          </p:nvPr>
        </p:nvSpPr>
        <p:spPr/>
        <p:txBody>
          <a:bodyPr rtlCol="0"/>
          <a:lstStyle/>
          <a:p>
            <a:pPr rtl="0"/>
            <a:fld id="{C6B3AB32-59DF-41F1-9618-EDFBF5049629}" type="slidenum">
              <a:rPr lang="ru-RU" smtClean="0"/>
              <a:t>1</a:t>
            </a:fld>
            <a:endParaRPr lang="ru-RU"/>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5"/>
          </p:nvPr>
        </p:nvSpPr>
        <p:spPr/>
        <p:txBody>
          <a:bodyPr rtlCol="0"/>
          <a:lstStyle/>
          <a:p>
            <a:pPr rtl="0"/>
            <a:fld id="{C6B3AB32-59DF-41F1-9618-EDFBF5049629}" type="slidenum">
              <a:rPr lang="ru-RU" smtClean="0"/>
              <a:t>2</a:t>
            </a:fld>
            <a:endParaRPr lang="ru-RU"/>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pPr rtl="0"/>
            <a:fld id="{C6B3AB32-59DF-41F1-9618-EDFBF5049629}" type="slidenum">
              <a:rPr lang="ru-RU" smtClean="0"/>
              <a:t>3</a:t>
            </a:fld>
            <a:endParaRPr lang="ru-RU"/>
          </a:p>
        </p:txBody>
      </p:sp>
    </p:spTree>
    <p:extLst>
      <p:ext uri="{BB962C8B-B14F-4D97-AF65-F5344CB8AC3E}">
        <p14:creationId xmlns:p14="http://schemas.microsoft.com/office/powerpoint/2010/main" val="4202459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5"/>
          </p:nvPr>
        </p:nvSpPr>
        <p:spPr/>
        <p:txBody>
          <a:bodyPr rtlCol="0"/>
          <a:lstStyle/>
          <a:p>
            <a:pPr rtl="0"/>
            <a:fld id="{C6B3AB32-59DF-41F1-9618-EDFBF5049629}" type="slidenum">
              <a:rPr lang="ru-RU" smtClean="0"/>
              <a:t>4</a:t>
            </a:fld>
            <a:endParaRPr lang="ru-RU"/>
          </a:p>
        </p:txBody>
      </p:sp>
    </p:spTree>
    <p:extLst>
      <p:ext uri="{BB962C8B-B14F-4D97-AF65-F5344CB8AC3E}">
        <p14:creationId xmlns:p14="http://schemas.microsoft.com/office/powerpoint/2010/main" val="3505115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5"/>
          </p:nvPr>
        </p:nvSpPr>
        <p:spPr/>
        <p:txBody>
          <a:bodyPr rtlCol="0"/>
          <a:lstStyle/>
          <a:p>
            <a:pPr rtl="0"/>
            <a:fld id="{C6B3AB32-59DF-41F1-9618-EDFBF5049629}" type="slidenum">
              <a:rPr lang="ru-RU" smtClean="0"/>
              <a:t>5</a:t>
            </a:fld>
            <a:endParaRPr lang="ru-RU"/>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7" name="Прямоугольник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Заголовок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ru-RU" noProof="0"/>
              <a:t>Образец заголовка</a:t>
            </a:r>
          </a:p>
        </p:txBody>
      </p:sp>
      <p:sp>
        <p:nvSpPr>
          <p:cNvPr id="3" name="Подзаголовок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ru-RU" noProof="0"/>
              <a:t>Образец подзаголовка</a:t>
            </a:r>
          </a:p>
        </p:txBody>
      </p:sp>
      <p:sp>
        <p:nvSpPr>
          <p:cNvPr id="4" name="Дата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8A5E3DB2-6224-4F87-96B2-901B51FC324F}" type="datetime1">
              <a:rPr lang="ru-RU" noProof="0" smtClean="0"/>
              <a:t>08.12.2024</a:t>
            </a:fld>
            <a:endParaRPr lang="ru-RU" noProof="0"/>
          </a:p>
        </p:txBody>
      </p:sp>
      <p:sp>
        <p:nvSpPr>
          <p:cNvPr id="5" name="Нижний колонтитул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ru-RU" noProof="0"/>
          </a:p>
        </p:txBody>
      </p:sp>
      <p:sp>
        <p:nvSpPr>
          <p:cNvPr id="6" name="Номер слайда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ru-RU" noProof="0" smtClean="0"/>
              <a:pPr/>
              <a:t>‹#›</a:t>
            </a:fld>
            <a:endParaRPr lang="ru-RU"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8" name="Прямоугольник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Заголовок 1"/>
          <p:cNvSpPr>
            <a:spLocks noGrp="1"/>
          </p:cNvSpPr>
          <p:nvPr>
            <p:ph type="title"/>
          </p:nvPr>
        </p:nvSpPr>
        <p:spPr>
          <a:xfrm>
            <a:off x="581192" y="702156"/>
            <a:ext cx="11029616" cy="1013800"/>
          </a:xfrm>
        </p:spPr>
        <p:txBody>
          <a:bodyPr rtlCol="0"/>
          <a:lstStyle/>
          <a:p>
            <a:pPr rtl="0"/>
            <a:r>
              <a:rPr lang="ru-RU" noProof="0"/>
              <a:t>Образец заголовка</a:t>
            </a:r>
          </a:p>
        </p:txBody>
      </p:sp>
      <p:sp>
        <p:nvSpPr>
          <p:cNvPr id="3" name="Вертикальный текст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Дата 3"/>
          <p:cNvSpPr>
            <a:spLocks noGrp="1"/>
          </p:cNvSpPr>
          <p:nvPr>
            <p:ph type="dt" sz="half" idx="10"/>
          </p:nvPr>
        </p:nvSpPr>
        <p:spPr/>
        <p:txBody>
          <a:bodyPr rtlCol="0"/>
          <a:lstStyle/>
          <a:p>
            <a:pPr rtl="0"/>
            <a:fld id="{E0724630-BB87-4AF9-A3EB-1FC0B7D5A0A2}" type="datetime1">
              <a:rPr lang="ru-RU" noProof="0" smtClean="0"/>
              <a:t>08.12.2024</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7" name="Прямоугольник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Вертикальный заголовок 1"/>
          <p:cNvSpPr>
            <a:spLocks noGrp="1"/>
          </p:cNvSpPr>
          <p:nvPr>
            <p:ph type="title" orient="vert"/>
          </p:nvPr>
        </p:nvSpPr>
        <p:spPr>
          <a:xfrm>
            <a:off x="8839201" y="675726"/>
            <a:ext cx="2004164" cy="5183073"/>
          </a:xfrm>
        </p:spPr>
        <p:txBody>
          <a:bodyPr vert="eaVert" rtlCol="0"/>
          <a:lstStyle/>
          <a:p>
            <a:pPr rtl="0"/>
            <a:r>
              <a:rPr lang="ru-RU" noProof="0"/>
              <a:t>Образец заголовка</a:t>
            </a:r>
          </a:p>
        </p:txBody>
      </p:sp>
      <p:sp>
        <p:nvSpPr>
          <p:cNvPr id="3" name="Вертикальный текст 2"/>
          <p:cNvSpPr>
            <a:spLocks noGrp="1"/>
          </p:cNvSpPr>
          <p:nvPr>
            <p:ph type="body" orient="vert" idx="1"/>
          </p:nvPr>
        </p:nvSpPr>
        <p:spPr>
          <a:xfrm>
            <a:off x="774923" y="675726"/>
            <a:ext cx="7896279" cy="5183073"/>
          </a:xfrm>
        </p:spPr>
        <p:txBody>
          <a:bodyPr vert="eaVert" rtlCol="0" anchor="t"/>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Дата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3ED2A334-CAC3-41D9-9F20-8680444032ED}" type="datetime1">
              <a:rPr lang="ru-RU" noProof="0" smtClean="0"/>
              <a:t>08.12.2024</a:t>
            </a:fld>
            <a:endParaRPr lang="ru-RU" noProof="0"/>
          </a:p>
        </p:txBody>
      </p:sp>
      <p:sp>
        <p:nvSpPr>
          <p:cNvPr id="5" name="Нижний колонтитул 4"/>
          <p:cNvSpPr>
            <a:spLocks noGrp="1"/>
          </p:cNvSpPr>
          <p:nvPr>
            <p:ph type="ftr" sz="quarter" idx="11"/>
          </p:nvPr>
        </p:nvSpPr>
        <p:spPr>
          <a:xfrm>
            <a:off x="774923" y="5951811"/>
            <a:ext cx="7896279" cy="365125"/>
          </a:xfrm>
        </p:spPr>
        <p:txBody>
          <a:bodyPr rtlCol="0"/>
          <a:lstStyle/>
          <a:p>
            <a:pPr rtl="0"/>
            <a:endParaRPr lang="ru-RU" noProof="0"/>
          </a:p>
        </p:txBody>
      </p:sp>
      <p:sp>
        <p:nvSpPr>
          <p:cNvPr id="6" name="Номер слайда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ru-RU" noProof="0" smtClean="0"/>
              <a:pPr/>
              <a:t>‹#›</a:t>
            </a:fld>
            <a:endParaRPr lang="ru-RU"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7" name="Прямоугольник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Заголовок 1"/>
          <p:cNvSpPr>
            <a:spLocks noGrp="1"/>
          </p:cNvSpPr>
          <p:nvPr>
            <p:ph type="title"/>
          </p:nvPr>
        </p:nvSpPr>
        <p:spPr>
          <a:xfrm>
            <a:off x="581192" y="702156"/>
            <a:ext cx="11029616" cy="1013800"/>
          </a:xfrm>
        </p:spPr>
        <p:txBody>
          <a:bodyPr rtlCol="0"/>
          <a:lstStyle/>
          <a:p>
            <a:pPr rtl="0"/>
            <a:r>
              <a:rPr lang="ru-RU" noProof="0"/>
              <a:t>Образец заголовка</a:t>
            </a:r>
          </a:p>
        </p:txBody>
      </p:sp>
      <p:sp>
        <p:nvSpPr>
          <p:cNvPr id="3" name="Объект 2"/>
          <p:cNvSpPr>
            <a:spLocks noGrp="1"/>
          </p:cNvSpPr>
          <p:nvPr>
            <p:ph idx="1"/>
          </p:nvPr>
        </p:nvSpPr>
        <p:spPr>
          <a:xfrm>
            <a:off x="581192" y="2180496"/>
            <a:ext cx="11029615" cy="3678303"/>
          </a:xfrm>
        </p:spPr>
        <p:txBody>
          <a:bodyPr rtlCol="0"/>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Дата 3"/>
          <p:cNvSpPr>
            <a:spLocks noGrp="1"/>
          </p:cNvSpPr>
          <p:nvPr>
            <p:ph type="dt" sz="half" idx="10"/>
          </p:nvPr>
        </p:nvSpPr>
        <p:spPr/>
        <p:txBody>
          <a:bodyPr rtlCol="0"/>
          <a:lstStyle/>
          <a:p>
            <a:pPr rtl="0"/>
            <a:fld id="{2941335E-9FC5-4332-89A1-F61C26AF68B8}" type="datetime1">
              <a:rPr lang="ru-RU" noProof="0" smtClean="0"/>
              <a:t>08.12.2024</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a:xfrm>
            <a:off x="10558300" y="5956137"/>
            <a:ext cx="1052508" cy="365125"/>
          </a:xfrm>
        </p:spPr>
        <p:txBody>
          <a:bodyPr rtlCol="0"/>
          <a:lstStyle/>
          <a:p>
            <a:pPr rtl="0"/>
            <a:fld id="{D57F1E4F-1CFF-5643-939E-217C01CDF565}" type="slidenum">
              <a:rPr lang="ru-RU" noProof="0" smtClean="0"/>
              <a:pPr/>
              <a:t>‹#›</a:t>
            </a:fld>
            <a:endParaRPr lang="ru-RU"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8" name="Прямоугольник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Заголовок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ru-RU" noProof="0"/>
              <a:t>Образец заголовка</a:t>
            </a:r>
          </a:p>
        </p:txBody>
      </p:sp>
      <p:sp>
        <p:nvSpPr>
          <p:cNvPr id="3" name="Текст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noProof="0"/>
              <a:t>Образец текста</a:t>
            </a:r>
          </a:p>
        </p:txBody>
      </p:sp>
      <p:sp>
        <p:nvSpPr>
          <p:cNvPr id="4" name="Дата 3"/>
          <p:cNvSpPr>
            <a:spLocks noGrp="1"/>
          </p:cNvSpPr>
          <p:nvPr>
            <p:ph type="dt" sz="half" idx="10"/>
          </p:nvPr>
        </p:nvSpPr>
        <p:spPr/>
        <p:txBody>
          <a:bodyPr rtlCol="0"/>
          <a:lstStyle>
            <a:lvl1pPr>
              <a:defRPr>
                <a:solidFill>
                  <a:schemeClr val="accent1">
                    <a:lumMod val="75000"/>
                    <a:lumOff val="25000"/>
                  </a:schemeClr>
                </a:solidFill>
              </a:defRPr>
            </a:lvl1pPr>
          </a:lstStyle>
          <a:p>
            <a:pPr rtl="0"/>
            <a:fld id="{79742827-D144-4B2C-B4EF-283D1A1D2ABE}" type="datetime1">
              <a:rPr lang="ru-RU" noProof="0" smtClean="0"/>
              <a:t>08.12.2024</a:t>
            </a:fld>
            <a:endParaRPr lang="ru-RU" noProof="0"/>
          </a:p>
        </p:txBody>
      </p:sp>
      <p:sp>
        <p:nvSpPr>
          <p:cNvPr id="5" name="Нижний колонтитул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ru-RU" noProof="0"/>
          </a:p>
        </p:txBody>
      </p:sp>
      <p:sp>
        <p:nvSpPr>
          <p:cNvPr id="6" name="Номер слайда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ru-RU" noProof="0" smtClean="0"/>
              <a:pPr/>
              <a:t>‹#›</a:t>
            </a:fld>
            <a:endParaRPr lang="ru-RU"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Прямоугольник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Заголовок 1"/>
          <p:cNvSpPr>
            <a:spLocks noGrp="1"/>
          </p:cNvSpPr>
          <p:nvPr>
            <p:ph type="title"/>
          </p:nvPr>
        </p:nvSpPr>
        <p:spPr>
          <a:xfrm>
            <a:off x="581193" y="729658"/>
            <a:ext cx="11029616" cy="988332"/>
          </a:xfrm>
        </p:spPr>
        <p:txBody>
          <a:bodyPr rtlCol="0"/>
          <a:lstStyle/>
          <a:p>
            <a:pPr rtl="0"/>
            <a:r>
              <a:rPr lang="ru-RU" noProof="0"/>
              <a:t>Образец заголовка</a:t>
            </a:r>
          </a:p>
        </p:txBody>
      </p:sp>
      <p:sp>
        <p:nvSpPr>
          <p:cNvPr id="3" name="Объект 2"/>
          <p:cNvSpPr>
            <a:spLocks noGrp="1"/>
          </p:cNvSpPr>
          <p:nvPr>
            <p:ph sz="half" idx="1"/>
          </p:nvPr>
        </p:nvSpPr>
        <p:spPr>
          <a:xfrm>
            <a:off x="581193" y="2228003"/>
            <a:ext cx="5422390" cy="3633047"/>
          </a:xfrm>
        </p:spPr>
        <p:txBody>
          <a:bodyPr rtlCol="0">
            <a:normAutofit/>
          </a:bodyPr>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endParaRPr lang="ru-RU" noProof="0" dirty="0"/>
          </a:p>
        </p:txBody>
      </p:sp>
      <p:sp>
        <p:nvSpPr>
          <p:cNvPr id="4" name="Объект 3"/>
          <p:cNvSpPr>
            <a:spLocks noGrp="1"/>
          </p:cNvSpPr>
          <p:nvPr>
            <p:ph sz="half" idx="2"/>
          </p:nvPr>
        </p:nvSpPr>
        <p:spPr>
          <a:xfrm>
            <a:off x="6188417" y="2228003"/>
            <a:ext cx="5422392" cy="3633047"/>
          </a:xfrm>
        </p:spPr>
        <p:txBody>
          <a:bodyPr rtlCol="0">
            <a:normAutofit/>
          </a:bodyPr>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5" name="Дата 4"/>
          <p:cNvSpPr>
            <a:spLocks noGrp="1"/>
          </p:cNvSpPr>
          <p:nvPr>
            <p:ph type="dt" sz="half" idx="10"/>
          </p:nvPr>
        </p:nvSpPr>
        <p:spPr/>
        <p:txBody>
          <a:bodyPr rtlCol="0"/>
          <a:lstStyle/>
          <a:p>
            <a:pPr rtl="0"/>
            <a:fld id="{66134D18-76F3-4340-B8E3-CE0608B72693}" type="datetime1">
              <a:rPr lang="ru-RU" noProof="0" smtClean="0"/>
              <a:t>08.12.2024</a:t>
            </a:fld>
            <a:endParaRPr lang="ru-RU" noProof="0"/>
          </a:p>
        </p:txBody>
      </p:sp>
      <p:sp>
        <p:nvSpPr>
          <p:cNvPr id="6" name="Нижний колонтитул 5"/>
          <p:cNvSpPr>
            <a:spLocks noGrp="1"/>
          </p:cNvSpPr>
          <p:nvPr>
            <p:ph type="ftr" sz="quarter" idx="11"/>
          </p:nvPr>
        </p:nvSpPr>
        <p:spPr/>
        <p:txBody>
          <a:bodyPr rtlCol="0"/>
          <a:lstStyle/>
          <a:p>
            <a:pPr rtl="0"/>
            <a:endParaRPr lang="ru-RU" noProof="0" dirty="0"/>
          </a:p>
        </p:txBody>
      </p:sp>
      <p:sp>
        <p:nvSpPr>
          <p:cNvPr id="7" name="Номер слайда 6"/>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1" name="Прямоугольник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Заголовок 1"/>
          <p:cNvSpPr>
            <a:spLocks noGrp="1"/>
          </p:cNvSpPr>
          <p:nvPr>
            <p:ph type="title"/>
          </p:nvPr>
        </p:nvSpPr>
        <p:spPr>
          <a:xfrm>
            <a:off x="581193" y="729658"/>
            <a:ext cx="11029616" cy="988332"/>
          </a:xfrm>
        </p:spPr>
        <p:txBody>
          <a:bodyPr rtlCol="0"/>
          <a:lstStyle/>
          <a:p>
            <a:pPr rtl="0"/>
            <a:r>
              <a:rPr lang="ru-RU" noProof="0"/>
              <a:t>Образец заголовка</a:t>
            </a:r>
          </a:p>
        </p:txBody>
      </p:sp>
      <p:sp>
        <p:nvSpPr>
          <p:cNvPr id="3" name="Текст 2"/>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Образец текста</a:t>
            </a:r>
          </a:p>
        </p:txBody>
      </p:sp>
      <p:sp>
        <p:nvSpPr>
          <p:cNvPr id="4" name="Объект 3"/>
          <p:cNvSpPr>
            <a:spLocks noGrp="1"/>
          </p:cNvSpPr>
          <p:nvPr>
            <p:ph sz="half" idx="2"/>
          </p:nvPr>
        </p:nvSpPr>
        <p:spPr>
          <a:xfrm>
            <a:off x="581194" y="2926052"/>
            <a:ext cx="5393100" cy="2934999"/>
          </a:xfrm>
        </p:spPr>
        <p:txBody>
          <a:bodyPr rtlCol="0" anchor="t">
            <a:normAutofit/>
          </a:bodyPr>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5" name="Текст 4"/>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Образец текста</a:t>
            </a:r>
          </a:p>
        </p:txBody>
      </p:sp>
      <p:sp>
        <p:nvSpPr>
          <p:cNvPr id="6" name="Объект 5"/>
          <p:cNvSpPr>
            <a:spLocks noGrp="1"/>
          </p:cNvSpPr>
          <p:nvPr>
            <p:ph sz="quarter" idx="4"/>
          </p:nvPr>
        </p:nvSpPr>
        <p:spPr>
          <a:xfrm>
            <a:off x="6217709" y="2926052"/>
            <a:ext cx="5393100" cy="2934999"/>
          </a:xfrm>
        </p:spPr>
        <p:txBody>
          <a:bodyPr rtlCol="0" anchor="t">
            <a:normAutofit/>
          </a:bodyPr>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7" name="Дата 6"/>
          <p:cNvSpPr>
            <a:spLocks noGrp="1"/>
          </p:cNvSpPr>
          <p:nvPr>
            <p:ph type="dt" sz="half" idx="10"/>
          </p:nvPr>
        </p:nvSpPr>
        <p:spPr/>
        <p:txBody>
          <a:bodyPr rtlCol="0"/>
          <a:lstStyle/>
          <a:p>
            <a:pPr rtl="0"/>
            <a:fld id="{61B1DAD5-1ADC-4BAD-A5A2-B644A9983A58}" type="datetime1">
              <a:rPr lang="ru-RU" noProof="0" smtClean="0"/>
              <a:t>08.12.2024</a:t>
            </a:fld>
            <a:endParaRPr lang="ru-RU" noProof="0"/>
          </a:p>
        </p:txBody>
      </p:sp>
      <p:sp>
        <p:nvSpPr>
          <p:cNvPr id="8" name="Нижний колонтитул 7"/>
          <p:cNvSpPr>
            <a:spLocks noGrp="1"/>
          </p:cNvSpPr>
          <p:nvPr>
            <p:ph type="ftr" sz="quarter" idx="11"/>
          </p:nvPr>
        </p:nvSpPr>
        <p:spPr/>
        <p:txBody>
          <a:bodyPr rtlCol="0"/>
          <a:lstStyle/>
          <a:p>
            <a:pPr rtl="0"/>
            <a:endParaRPr lang="ru-RU" noProof="0"/>
          </a:p>
        </p:txBody>
      </p:sp>
      <p:sp>
        <p:nvSpPr>
          <p:cNvPr id="9" name="Номер слайда 8"/>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rtlCol="0"/>
          <a:lstStyle/>
          <a:p>
            <a:pPr rtl="0"/>
            <a:fld id="{D34B273F-9A6A-422D-A6AB-3990B7538E9C}" type="datetime1">
              <a:rPr lang="ru-RU" noProof="0" smtClean="0"/>
              <a:t>08.12.2024</a:t>
            </a:fld>
            <a:endParaRPr lang="ru-RU" noProof="0"/>
          </a:p>
        </p:txBody>
      </p:sp>
      <p:sp>
        <p:nvSpPr>
          <p:cNvPr id="4" name="Нижний колонтитул 3"/>
          <p:cNvSpPr>
            <a:spLocks noGrp="1"/>
          </p:cNvSpPr>
          <p:nvPr>
            <p:ph type="ftr" sz="quarter" idx="11"/>
          </p:nvPr>
        </p:nvSpPr>
        <p:spPr/>
        <p:txBody>
          <a:bodyPr rtlCol="0"/>
          <a:lstStyle/>
          <a:p>
            <a:pPr rtl="0"/>
            <a:endParaRPr lang="ru-RU" noProof="0"/>
          </a:p>
        </p:txBody>
      </p:sp>
      <p:sp>
        <p:nvSpPr>
          <p:cNvPr id="5" name="Номер слайда 4"/>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
        <p:nvSpPr>
          <p:cNvPr id="7" name="Прямоугольник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Заголовок 1"/>
          <p:cNvSpPr>
            <a:spLocks noGrp="1"/>
          </p:cNvSpPr>
          <p:nvPr>
            <p:ph type="title"/>
          </p:nvPr>
        </p:nvSpPr>
        <p:spPr>
          <a:xfrm>
            <a:off x="575894" y="729658"/>
            <a:ext cx="11029616" cy="988332"/>
          </a:xfrm>
        </p:spPr>
        <p:txBody>
          <a:bodyPr rtlCol="0"/>
          <a:lstStyle/>
          <a:p>
            <a:pPr rtl="0"/>
            <a:r>
              <a:rPr lang="ru-RU" noProof="0"/>
              <a:t>Образец заголовка</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rtlCol="0"/>
          <a:lstStyle/>
          <a:p>
            <a:pPr rtl="0"/>
            <a:fld id="{0F026E7C-B2F6-41BB-9643-AACFC392E830}" type="datetime1">
              <a:rPr lang="ru-RU" noProof="0" smtClean="0"/>
              <a:t>08.12.2024</a:t>
            </a:fld>
            <a:endParaRPr lang="ru-RU" noProof="0"/>
          </a:p>
        </p:txBody>
      </p:sp>
      <p:sp>
        <p:nvSpPr>
          <p:cNvPr id="3" name="Нижний колонтитул 2"/>
          <p:cNvSpPr>
            <a:spLocks noGrp="1"/>
          </p:cNvSpPr>
          <p:nvPr>
            <p:ph type="ftr" sz="quarter" idx="11"/>
          </p:nvPr>
        </p:nvSpPr>
        <p:spPr/>
        <p:txBody>
          <a:bodyPr rtlCol="0"/>
          <a:lstStyle/>
          <a:p>
            <a:pPr rtl="0"/>
            <a:endParaRPr lang="ru-RU" noProof="0"/>
          </a:p>
        </p:txBody>
      </p:sp>
      <p:sp>
        <p:nvSpPr>
          <p:cNvPr id="4" name="Номер слайда 3"/>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9" name="Прямоугольник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Заголовок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ru-RU" noProof="0"/>
              <a:t>Образец заголовка</a:t>
            </a:r>
          </a:p>
        </p:txBody>
      </p:sp>
      <p:sp>
        <p:nvSpPr>
          <p:cNvPr id="3" name="Объект 2"/>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Текст 3"/>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a:t>Образец текста</a:t>
            </a:r>
          </a:p>
        </p:txBody>
      </p:sp>
      <p:sp>
        <p:nvSpPr>
          <p:cNvPr id="5" name="Дата 4"/>
          <p:cNvSpPr>
            <a:spLocks noGrp="1"/>
          </p:cNvSpPr>
          <p:nvPr>
            <p:ph type="dt" sz="half" idx="10"/>
          </p:nvPr>
        </p:nvSpPr>
        <p:spPr/>
        <p:txBody>
          <a:bodyPr rtlCol="0"/>
          <a:lstStyle>
            <a:lvl1pPr>
              <a:defRPr>
                <a:solidFill>
                  <a:schemeClr val="accent1">
                    <a:lumMod val="75000"/>
                    <a:lumOff val="25000"/>
                  </a:schemeClr>
                </a:solidFill>
              </a:defRPr>
            </a:lvl1pPr>
          </a:lstStyle>
          <a:p>
            <a:pPr rtl="0"/>
            <a:fld id="{72B0968A-0AED-4FB8-B40B-FB67848094BA}" type="datetime1">
              <a:rPr lang="ru-RU" noProof="0" smtClean="0"/>
              <a:t>08.12.2024</a:t>
            </a:fld>
            <a:endParaRPr lang="ru-RU" noProof="0"/>
          </a:p>
        </p:txBody>
      </p:sp>
      <p:sp>
        <p:nvSpPr>
          <p:cNvPr id="6" name="Нижний колонтитул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ru-RU" noProof="0"/>
          </a:p>
        </p:txBody>
      </p:sp>
      <p:sp>
        <p:nvSpPr>
          <p:cNvPr id="7" name="Номер слайда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ru-RU" noProof="0" smtClean="0"/>
              <a:pPr/>
              <a:t>‹#›</a:t>
            </a:fld>
            <a:endParaRPr lang="ru-RU"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ru-RU" noProof="0"/>
              <a:t>Образец заголовка</a:t>
            </a:r>
          </a:p>
        </p:txBody>
      </p:sp>
      <p:sp>
        <p:nvSpPr>
          <p:cNvPr id="3" name="Рисунок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ru-RU" noProof="0"/>
              <a:t>Щелкните значок, чтобы добавить фото</a:t>
            </a:r>
          </a:p>
        </p:txBody>
      </p:sp>
      <p:sp>
        <p:nvSpPr>
          <p:cNvPr id="4" name="Текст 3"/>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a:t>Образец текста</a:t>
            </a:r>
          </a:p>
        </p:txBody>
      </p:sp>
      <p:sp>
        <p:nvSpPr>
          <p:cNvPr id="5" name="Дата 4"/>
          <p:cNvSpPr>
            <a:spLocks noGrp="1"/>
          </p:cNvSpPr>
          <p:nvPr>
            <p:ph type="dt" sz="half" idx="10"/>
          </p:nvPr>
        </p:nvSpPr>
        <p:spPr/>
        <p:txBody>
          <a:bodyPr rtlCol="0"/>
          <a:lstStyle/>
          <a:p>
            <a:pPr rtl="0"/>
            <a:fld id="{0E1F5BCB-5907-4BE5-BDA8-E10478C468F1}" type="datetime1">
              <a:rPr lang="ru-RU" noProof="0" smtClean="0"/>
              <a:t>08.12.2024</a:t>
            </a:fld>
            <a:endParaRPr lang="ru-RU" noProof="0"/>
          </a:p>
        </p:txBody>
      </p:sp>
      <p:sp>
        <p:nvSpPr>
          <p:cNvPr id="6" name="Нижний колонтитул 5"/>
          <p:cNvSpPr>
            <a:spLocks noGrp="1"/>
          </p:cNvSpPr>
          <p:nvPr>
            <p:ph type="ftr" sz="quarter" idx="11"/>
          </p:nvPr>
        </p:nvSpPr>
        <p:spPr/>
        <p:txBody>
          <a:bodyPr rtlCol="0"/>
          <a:lstStyle/>
          <a:p>
            <a:pPr rtl="0"/>
            <a:endParaRPr lang="ru-RU" noProof="0"/>
          </a:p>
        </p:txBody>
      </p:sp>
      <p:sp>
        <p:nvSpPr>
          <p:cNvPr id="7" name="Номер слайда 6"/>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ru-RU" noProof="0"/>
              <a:t>Образец заголовка</a:t>
            </a:r>
          </a:p>
        </p:txBody>
      </p:sp>
      <p:sp>
        <p:nvSpPr>
          <p:cNvPr id="3" name="Текст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Дата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latin typeface="Calibri" panose="020F0502020204030204" pitchFamily="34" charset="0"/>
                <a:cs typeface="Calibri" panose="020F0502020204030204" pitchFamily="34" charset="0"/>
              </a:defRPr>
            </a:lvl1pPr>
          </a:lstStyle>
          <a:p>
            <a:fld id="{22E8C287-D018-43BB-961A-194062A1E79C}" type="datetime1">
              <a:rPr lang="ru-RU" smtClean="0"/>
              <a:pPr/>
              <a:t>08.12.2024</a:t>
            </a:fld>
            <a:endParaRPr lang="ru-RU"/>
          </a:p>
        </p:txBody>
      </p:sp>
      <p:sp>
        <p:nvSpPr>
          <p:cNvPr id="5" name="Нижний колонтитул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latin typeface="Calibri" panose="020F0502020204030204" pitchFamily="34" charset="0"/>
                <a:cs typeface="Calibri" panose="020F0502020204030204" pitchFamily="34" charset="0"/>
              </a:defRPr>
            </a:lvl1pPr>
          </a:lstStyle>
          <a:p>
            <a:endParaRPr lang="ru-RU"/>
          </a:p>
        </p:txBody>
      </p:sp>
      <p:sp>
        <p:nvSpPr>
          <p:cNvPr id="6" name="Номер слайда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latin typeface="Calibri" panose="020F0502020204030204" pitchFamily="34" charset="0"/>
                <a:cs typeface="Calibri" panose="020F0502020204030204" pitchFamily="34" charset="0"/>
              </a:defRPr>
            </a:lvl1pPr>
          </a:lstStyle>
          <a:p>
            <a:fld id="{D57F1E4F-1CFF-5643-939E-217C01CDF565}" type="slidenum">
              <a:rPr lang="ru-RU" smtClean="0"/>
              <a:pPr/>
              <a:t>‹#›</a:t>
            </a:fld>
            <a:endParaRPr lang="ru-RU"/>
          </a:p>
        </p:txBody>
      </p:sp>
      <p:sp>
        <p:nvSpPr>
          <p:cNvPr id="9" name="Прямоугольник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Прямоугольник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Прямоугольник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Calibri" panose="020F0502020204030204" pitchFamily="34" charset="0"/>
          <a:ea typeface="+mj-ea"/>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Calibri" panose="020F0502020204030204" pitchFamily="34" charset="0"/>
          <a:ea typeface="+mn-ea"/>
          <a:cs typeface="Calibri" panose="020F0502020204030204" pitchFamily="34" charset="0"/>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Calibri" panose="020F0502020204030204" pitchFamily="34" charset="0"/>
          <a:ea typeface="+mn-ea"/>
          <a:cs typeface="Calibri" panose="020F0502020204030204" pitchFamily="34" charset="0"/>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Calibri" panose="020F0502020204030204" pitchFamily="34" charset="0"/>
          <a:ea typeface="+mn-ea"/>
          <a:cs typeface="Calibri" panose="020F0502020204030204" pitchFamily="34" charset="0"/>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Calibri" panose="020F0502020204030204" pitchFamily="34" charset="0"/>
          <a:ea typeface="+mn-ea"/>
          <a:cs typeface="Calibri" panose="020F0502020204030204" pitchFamily="34" charset="0"/>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Calibri" panose="020F0502020204030204" pitchFamily="34" charset="0"/>
          <a:ea typeface="+mn-ea"/>
          <a:cs typeface="Calibri" panose="020F050202020403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9.jpe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image" Target="../media/image12.png"/><Relationship Id="rId5" Type="http://schemas.openxmlformats.org/officeDocument/2006/relationships/diagramLayout" Target="../diagrams/layout2.xml"/><Relationship Id="rId10" Type="http://schemas.openxmlformats.org/officeDocument/2006/relationships/image" Target="../media/image11.png"/><Relationship Id="rId4" Type="http://schemas.openxmlformats.org/officeDocument/2006/relationships/diagramData" Target="../diagrams/data2.xml"/><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Прямоугольник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latin typeface="Calibri" panose="020F0502020204030204" pitchFamily="34" charset="0"/>
            </a:endParaRPr>
          </a:p>
        </p:txBody>
      </p:sp>
      <p:pic>
        <p:nvPicPr>
          <p:cNvPr id="7" name="Рисунок 6" descr="Цифровые подключения">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Группа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Прямоугольник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p:nvSpPr>
            <p:cNvPr id="19" name="Прямоугольник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p:nvSpPr>
            <p:cNvPr id="20" name="Прямоугольник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grpSp>
      <p:sp>
        <p:nvSpPr>
          <p:cNvPr id="22" name="Прямоугольник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p:nvSpPr>
          <p:cNvPr id="2" name="Заголовок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en-US" sz="6000" dirty="0">
                <a:solidFill>
                  <a:schemeClr val="bg1"/>
                </a:solidFill>
              </a:rPr>
              <a:t>Better timer experience</a:t>
            </a:r>
            <a:endParaRPr lang="ru-RU" sz="6000" dirty="0">
              <a:solidFill>
                <a:schemeClr val="bg1"/>
              </a:solidFill>
              <a:latin typeface="Calibri" panose="020F0502020204030204" pitchFamily="34" charset="0"/>
              <a:cs typeface="Calibri" panose="020F0502020204030204" pitchFamily="34" charset="0"/>
            </a:endParaRPr>
          </a:p>
        </p:txBody>
      </p:sp>
      <p:sp>
        <p:nvSpPr>
          <p:cNvPr id="3" name="Подзаголовок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en-US" dirty="0">
                <a:solidFill>
                  <a:srgbClr val="7CEBFF"/>
                </a:solidFill>
                <a:latin typeface="Calibri" panose="020F0502020204030204" pitchFamily="34" charset="0"/>
                <a:cs typeface="Calibri" panose="020F0502020204030204" pitchFamily="34" charset="0"/>
              </a:rPr>
              <a:t>By Daniil </a:t>
            </a:r>
            <a:r>
              <a:rPr lang="en-US" dirty="0" err="1">
                <a:solidFill>
                  <a:srgbClr val="7CEBFF"/>
                </a:solidFill>
                <a:latin typeface="Calibri" panose="020F0502020204030204" pitchFamily="34" charset="0"/>
                <a:cs typeface="Calibri" panose="020F0502020204030204" pitchFamily="34" charset="0"/>
              </a:rPr>
              <a:t>melezhyk</a:t>
            </a:r>
            <a:endParaRPr lang="ru-RU" dirty="0">
              <a:solidFill>
                <a:srgbClr val="7CEB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Прямоугольник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latin typeface="Calibri" panose="020F0502020204030204" pitchFamily="34" charset="0"/>
            </a:endParaRPr>
          </a:p>
        </p:txBody>
      </p:sp>
      <p:sp>
        <p:nvSpPr>
          <p:cNvPr id="31" name="Прямоугольник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p:nvSpPr>
          <p:cNvPr id="2" name="Заголовок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en-US" noProof="1">
                <a:solidFill>
                  <a:srgbClr val="FFFEFF"/>
                </a:solidFill>
                <a:latin typeface="Calibri" panose="020F0502020204030204" pitchFamily="34" charset="0"/>
                <a:cs typeface="Calibri" panose="020F0502020204030204" pitchFamily="34" charset="0"/>
              </a:rPr>
              <a:t>All improvements sources</a:t>
            </a:r>
            <a:endParaRPr lang="ru-RU" noProof="1">
              <a:solidFill>
                <a:srgbClr val="FFFEFF"/>
              </a:solidFill>
              <a:latin typeface="Calibri" panose="020F0502020204030204" pitchFamily="34" charset="0"/>
              <a:cs typeface="Calibri" panose="020F0502020204030204" pitchFamily="34" charset="0"/>
            </a:endParaRPr>
          </a:p>
        </p:txBody>
      </p:sp>
      <p:graphicFrame>
        <p:nvGraphicFramePr>
          <p:cNvPr id="4" name="Объект 3" descr="значок графического элемента SmartArt">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555919263"/>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en-US" dirty="0">
                <a:latin typeface="Calibri" panose="020F0502020204030204" pitchFamily="34" charset="0"/>
                <a:cs typeface="Calibri" panose="020F0502020204030204" pitchFamily="34" charset="0"/>
              </a:rPr>
              <a:t>Better design decisions </a:t>
            </a:r>
            <a:endParaRPr lang="ru-RU" dirty="0">
              <a:latin typeface="Calibri" panose="020F0502020204030204" pitchFamily="34" charset="0"/>
              <a:cs typeface="Calibri" panose="020F0502020204030204" pitchFamily="34" charset="0"/>
            </a:endParaRPr>
          </a:p>
        </p:txBody>
      </p:sp>
      <p:pic>
        <p:nvPicPr>
          <p:cNvPr id="6" name="Объект 5" descr="Изображение выглядит как текст, Компьютерная игра, Стратегическая видеоигра, снимок экрана&#10;&#10;Автоматически созданное описание">
            <a:extLst>
              <a:ext uri="{FF2B5EF4-FFF2-40B4-BE49-F238E27FC236}">
                <a16:creationId xmlns:a16="http://schemas.microsoft.com/office/drawing/2014/main" id="{6D9A7781-BF63-B21D-7F9F-41D18822C1AF}"/>
              </a:ext>
            </a:extLst>
          </p:cNvPr>
          <p:cNvPicPr>
            <a:picLocks noGrp="1" noChangeAspect="1"/>
          </p:cNvPicPr>
          <p:nvPr>
            <p:ph sz="half" idx="1"/>
          </p:nvPr>
        </p:nvPicPr>
        <p:blipFill>
          <a:blip r:embed="rId3"/>
          <a:stretch>
            <a:fillRect/>
          </a:stretch>
        </p:blipFill>
        <p:spPr>
          <a:xfrm>
            <a:off x="581025" y="2824004"/>
            <a:ext cx="5422900" cy="2440305"/>
          </a:xfrm>
        </p:spPr>
      </p:pic>
      <p:sp>
        <p:nvSpPr>
          <p:cNvPr id="8" name="Объект 7">
            <a:extLst>
              <a:ext uri="{FF2B5EF4-FFF2-40B4-BE49-F238E27FC236}">
                <a16:creationId xmlns:a16="http://schemas.microsoft.com/office/drawing/2014/main" id="{076C1B9E-B437-EC1F-411E-01E1C329BABB}"/>
              </a:ext>
            </a:extLst>
          </p:cNvPr>
          <p:cNvSpPr>
            <a:spLocks noGrp="1"/>
          </p:cNvSpPr>
          <p:nvPr>
            <p:ph sz="half" idx="2"/>
          </p:nvPr>
        </p:nvSpPr>
        <p:spPr/>
        <p:txBody>
          <a:bodyPr/>
          <a:lstStyle/>
          <a:p>
            <a:r>
              <a:rPr lang="en-US" dirty="0"/>
              <a:t>Research has shown that users prefer simple and at the same time functional design, and recently dark mode has become more and more popular due to work at night. That's why I tried to choose a background in darker tones.</a:t>
            </a:r>
            <a:endParaRPr lang="ru-RU" dirty="0"/>
          </a:p>
        </p:txBody>
      </p:sp>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Прямоугольник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latin typeface="Calibri" panose="020F0502020204030204" pitchFamily="34" charset="0"/>
            </a:endParaRPr>
          </a:p>
        </p:txBody>
      </p:sp>
      <p:pic>
        <p:nvPicPr>
          <p:cNvPr id="8" name="Объект 4" descr="Числа">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Группа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Прямоугольник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p:nvSpPr>
            <p:cNvPr id="17" name="Прямоугольник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p:nvSpPr>
            <p:cNvPr id="18" name="Прямоугольник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grpSp>
      <p:sp>
        <p:nvSpPr>
          <p:cNvPr id="2" name="Заголовок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rtlCol="0" anchor="ctr">
            <a:normAutofit/>
          </a:bodyPr>
          <a:lstStyle/>
          <a:p>
            <a:pPr algn="ctr" rtl="0"/>
            <a:r>
              <a:rPr lang="en-US" noProof="1">
                <a:latin typeface="Calibri" panose="020F0502020204030204" pitchFamily="34" charset="0"/>
                <a:cs typeface="Calibri" panose="020F0502020204030204" pitchFamily="34" charset="0"/>
              </a:rPr>
              <a:t>New ficures</a:t>
            </a:r>
            <a:endParaRPr lang="ru-RU" noProof="1">
              <a:latin typeface="Calibri" panose="020F0502020204030204" pitchFamily="34" charset="0"/>
              <a:cs typeface="Calibri" panose="020F0502020204030204" pitchFamily="34" charset="0"/>
            </a:endParaRPr>
          </a:p>
        </p:txBody>
      </p:sp>
      <p:graphicFrame>
        <p:nvGraphicFramePr>
          <p:cNvPr id="6" name="Объект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249958804"/>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Рисунок 3" descr="Изображение выглядит как символ, круг, логотип, белый&#10;&#10;Автоматически созданное описание">
            <a:extLst>
              <a:ext uri="{FF2B5EF4-FFF2-40B4-BE49-F238E27FC236}">
                <a16:creationId xmlns:a16="http://schemas.microsoft.com/office/drawing/2014/main" id="{136A113D-8F44-1E6C-C96C-0FFE55D70EDA}"/>
              </a:ext>
            </a:extLst>
          </p:cNvPr>
          <p:cNvPicPr>
            <a:picLocks noChangeAspect="1"/>
          </p:cNvPicPr>
          <p:nvPr/>
        </p:nvPicPr>
        <p:blipFill>
          <a:blip r:embed="rId9"/>
          <a:stretch>
            <a:fillRect/>
          </a:stretch>
        </p:blipFill>
        <p:spPr>
          <a:xfrm>
            <a:off x="936420" y="4772619"/>
            <a:ext cx="548746" cy="548746"/>
          </a:xfrm>
          <a:prstGeom prst="rect">
            <a:avLst/>
          </a:prstGeom>
        </p:spPr>
      </p:pic>
      <p:pic>
        <p:nvPicPr>
          <p:cNvPr id="7" name="Рисунок 6" descr="Изображение выглядит как черный, темнота&#10;&#10;Автоматически созданное описание">
            <a:extLst>
              <a:ext uri="{FF2B5EF4-FFF2-40B4-BE49-F238E27FC236}">
                <a16:creationId xmlns:a16="http://schemas.microsoft.com/office/drawing/2014/main" id="{AE1494B9-2B4B-7AEB-72BD-96885918B785}"/>
              </a:ext>
            </a:extLst>
          </p:cNvPr>
          <p:cNvPicPr>
            <a:picLocks noChangeAspect="1"/>
          </p:cNvPicPr>
          <p:nvPr/>
        </p:nvPicPr>
        <p:blipFill>
          <a:blip r:embed="rId10"/>
          <a:stretch>
            <a:fillRect/>
          </a:stretch>
        </p:blipFill>
        <p:spPr>
          <a:xfrm>
            <a:off x="1252241" y="3756002"/>
            <a:ext cx="465849" cy="465849"/>
          </a:xfrm>
          <a:prstGeom prst="rect">
            <a:avLst/>
          </a:prstGeom>
        </p:spPr>
      </p:pic>
      <p:pic>
        <p:nvPicPr>
          <p:cNvPr id="10" name="Рисунок 9" descr="Изображение выглядит как логотип, Графика, символ, Шрифт&#10;&#10;Автоматически созданное описание">
            <a:extLst>
              <a:ext uri="{FF2B5EF4-FFF2-40B4-BE49-F238E27FC236}">
                <a16:creationId xmlns:a16="http://schemas.microsoft.com/office/drawing/2014/main" id="{6E849326-AB8C-3CF9-B093-97341E48D3A0}"/>
              </a:ext>
            </a:extLst>
          </p:cNvPr>
          <p:cNvPicPr>
            <a:picLocks noChangeAspect="1"/>
          </p:cNvPicPr>
          <p:nvPr/>
        </p:nvPicPr>
        <p:blipFill>
          <a:blip r:embed="rId11"/>
          <a:stretch>
            <a:fillRect/>
          </a:stretch>
        </p:blipFill>
        <p:spPr>
          <a:xfrm>
            <a:off x="1019317" y="2746884"/>
            <a:ext cx="391061" cy="391061"/>
          </a:xfrm>
          <a:prstGeom prst="rect">
            <a:avLst/>
          </a:prstGeom>
        </p:spPr>
      </p:pic>
    </p:spTree>
    <p:extLst>
      <p:ext uri="{BB962C8B-B14F-4D97-AF65-F5344CB8AC3E}">
        <p14:creationId xmlns:p14="http://schemas.microsoft.com/office/powerpoint/2010/main" val="420932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Прямоугольник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latin typeface="Calibri" panose="020F0502020204030204" pitchFamily="34" charset="0"/>
            </a:endParaRPr>
          </a:p>
        </p:txBody>
      </p:sp>
      <p:sp>
        <p:nvSpPr>
          <p:cNvPr id="12" name="Прямоугольник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grpSp>
        <p:nvGrpSpPr>
          <p:cNvPr id="14" name="Группа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Прямоугольник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p:nvSpPr>
            <p:cNvPr id="16" name="Прямоугольник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p:nvSpPr>
            <p:cNvPr id="17" name="Прямоугольник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grpSp>
      <p:sp>
        <p:nvSpPr>
          <p:cNvPr id="2" name="Заголовок 1">
            <a:extLst>
              <a:ext uri="{FF2B5EF4-FFF2-40B4-BE49-F238E27FC236}">
                <a16:creationId xmlns:a16="http://schemas.microsoft.com/office/drawing/2014/main" id="{0F87E73C-2B1A-4602-BFBE-CFE1E55D9B38}"/>
              </a:ext>
            </a:extLst>
          </p:cNvPr>
          <p:cNvSpPr>
            <a:spLocks noGrp="1"/>
          </p:cNvSpPr>
          <p:nvPr>
            <p:ph type="ctrTitle"/>
          </p:nvPr>
        </p:nvSpPr>
        <p:spPr>
          <a:xfrm>
            <a:off x="8296275" y="1419225"/>
            <a:ext cx="3081576" cy="2085869"/>
          </a:xfrm>
        </p:spPr>
        <p:txBody>
          <a:bodyPr rtlCol="0">
            <a:normAutofit/>
          </a:bodyPr>
          <a:lstStyle/>
          <a:p>
            <a:pPr rtl="0"/>
            <a:r>
              <a:rPr lang="en-US" dirty="0">
                <a:solidFill>
                  <a:srgbClr val="FFFFFF"/>
                </a:solidFill>
                <a:latin typeface="Calibri" panose="020F0502020204030204" pitchFamily="34" charset="0"/>
                <a:cs typeface="Calibri" panose="020F0502020204030204" pitchFamily="34" charset="0"/>
              </a:rPr>
              <a:t>Thanks for your attention</a:t>
            </a:r>
            <a:endParaRPr lang="ru-RU" dirty="0">
              <a:solidFill>
                <a:srgbClr val="FFFFFF"/>
              </a:solidFill>
              <a:latin typeface="Calibri" panose="020F0502020204030204" pitchFamily="34" charset="0"/>
              <a:cs typeface="Calibri" panose="020F0502020204030204" pitchFamily="34" charset="0"/>
            </a:endParaRPr>
          </a:p>
        </p:txBody>
      </p:sp>
      <p:pic>
        <p:nvPicPr>
          <p:cNvPr id="5" name="Рисунок 4" descr="Числа">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Пользовательские">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203_TF56390039_Win32" id="{FCB14B3E-2B92-48B8-A334-05E7A8EE34E1}" vid="{B6EC9E21-8C82-4EB1-BBE7-A370F785D0CA}"/>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{F2A8EF02-E0C0-4E3E-A65E-85C049B7E578}tf56390039_win32</Template>
  <TotalTime>10</TotalTime>
  <Words>86</Words>
  <Application>Microsoft Office PowerPoint</Application>
  <PresentationFormat>Широкоэкранный</PresentationFormat>
  <Paragraphs>18</Paragraphs>
  <Slides>5</Slides>
  <Notes>5</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5</vt:i4>
      </vt:variant>
    </vt:vector>
  </HeadingPairs>
  <TitlesOfParts>
    <vt:vector size="8" baseType="lpstr">
      <vt:lpstr>Calibri</vt:lpstr>
      <vt:lpstr>Wingdings 2</vt:lpstr>
      <vt:lpstr>Пользовательские</vt:lpstr>
      <vt:lpstr>Better timer experience</vt:lpstr>
      <vt:lpstr>All improvements sources</vt:lpstr>
      <vt:lpstr>Better design decisions </vt:lpstr>
      <vt:lpstr>New ficures</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Daniil Melezhyk</dc:creator>
  <cp:lastModifiedBy>Daniil Melezhyk</cp:lastModifiedBy>
  <cp:revision>1</cp:revision>
  <dcterms:created xsi:type="dcterms:W3CDTF">2024-12-08T06:31:09Z</dcterms:created>
  <dcterms:modified xsi:type="dcterms:W3CDTF">2024-12-08T06:41:29Z</dcterms:modified>
</cp:coreProperties>
</file>