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C352-33D6-39BE-B9B0-68BF25950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76B86-2A4C-C876-3D8B-7F537A388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0A09-BD3C-C4B8-ECFD-9B5D0449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2B3C-12CC-4A2B-B177-C0A7B0F0792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24747-F4D7-C1F0-02DF-0A7584D7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3B586-2C68-DD18-C2E2-131485A6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8692-7272-47F9-BF11-3D1F48830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5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F572-1D7A-4097-4D08-BCB330F8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52FF8-58CC-48D4-252B-C6DD5B34E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6E3BD-3DF7-8365-F7A7-84B08C6E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2B3C-12CC-4A2B-B177-C0A7B0F0792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D7BF0-0CAE-DA20-EE56-BB3F75C4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84FD6-F7E9-F465-FB19-99644B8B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8692-7272-47F9-BF11-3D1F48830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8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5EA0C-9DD4-EBEE-DDD1-99076153A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67FC2-CF9B-8430-DF64-C5A1FE333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8F807-7C7D-578B-083C-91706C8F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2B3C-12CC-4A2B-B177-C0A7B0F0792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93A9E-DA39-5D30-F3E6-8275C022D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16465-8831-4B3D-1AC7-76CC742D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8692-7272-47F9-BF11-3D1F48830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4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A2E7-B1B7-347C-A7B5-DCD2C115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4395-EBAC-D6EF-8FFC-DD8270211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56D24-10EF-72F0-68BF-9D3A3634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2B3C-12CC-4A2B-B177-C0A7B0F0792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4A49C-A0EF-1BE2-67A9-A63E97EF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3FCFA-540C-6093-6DA7-AC70AF63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8692-7272-47F9-BF11-3D1F48830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6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C082-EA43-5CBF-37B7-4B60EFE3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58DFA-0030-2540-DD35-D4B05BBB4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91CC4-0509-278D-ED6A-691A49027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2B3C-12CC-4A2B-B177-C0A7B0F0792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3F0B4-E289-8A24-704E-3C9DD105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56CC-EFD1-15AB-C7C0-BC50C4F8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8692-7272-47F9-BF11-3D1F48830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5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AC27-713A-663A-0687-94F0A564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87AC8-2CB2-6883-FD83-58626E17D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BC43E-5882-2837-5E10-4C1503D6F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3F96B-65AD-C4C7-FAC1-937FC76A7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2B3C-12CC-4A2B-B177-C0A7B0F0792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4FF3A-15E4-679B-0166-0E5ED7A7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BF3B6-CB23-C514-2A87-3174B956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8692-7272-47F9-BF11-3D1F48830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4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61B8-DC8A-9EE9-587C-14901885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ACB63-9F21-DFC7-5653-26AD27D53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F9113-F97D-8787-4C66-44BB389C1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5ACAEC-2908-4034-657B-7633A3D2C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DB56E-2ECC-3DF3-F265-9E8F46AAA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03C219-2304-2611-FCEB-B5E6ADFD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2B3C-12CC-4A2B-B177-C0A7B0F0792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75379-72C3-1411-E5A0-19E47546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A709D-772C-45D7-A75F-CA37CE95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8692-7272-47F9-BF11-3D1F48830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3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2C251-2750-3C08-C0B6-7DC399B3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FB080-0C9E-9448-21F5-4AE18B48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2B3C-12CC-4A2B-B177-C0A7B0F0792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24C86-1EAC-B403-484C-6008125D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9EFC6-FE7C-FB9E-7F0C-5A7D53B9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8692-7272-47F9-BF11-3D1F48830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8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90E32E-0E0F-2590-6848-04BC63DD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2B3C-12CC-4A2B-B177-C0A7B0F0792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B2B03-7340-1D60-C9A5-44C404ED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DB8A5-BE1D-FF3F-A05B-0D855CF5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8692-7272-47F9-BF11-3D1F48830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3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0103-82E1-1793-ED3D-909EEB8C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3BD95-E068-9C90-7DC9-A260C27BA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30E3A-4319-6485-5848-A8D23A91A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82393-AF8B-978D-A74E-A1328E40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2B3C-12CC-4A2B-B177-C0A7B0F0792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91BDB-1FF9-5B61-D203-7FF1DE869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23CDC-5AEC-C501-16D3-AB5280C1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8692-7272-47F9-BF11-3D1F48830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0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1035-A593-96D6-A6E4-78BFD57B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2D5B5-FC5B-2E4E-1E52-FF48F1D0D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4F4E1-76FC-1034-A8C8-8792618A0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0B721-6987-453F-A483-FECD7388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2B3C-12CC-4A2B-B177-C0A7B0F0792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B196D-0C91-70DE-B46F-21B2ED3F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169F2-80FD-248C-EFD8-16851C34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8692-7272-47F9-BF11-3D1F48830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6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18C42-AF0E-8203-C8F9-8C33E6410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52B43-E4B2-816F-EEDB-FE0519831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923DE-0E03-6342-EC41-A01D971C7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22B3C-12CC-4A2B-B177-C0A7B0F0792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FAE47-245C-BBC2-682F-9CF823978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014EA-7544-DFB4-28B8-3664B5294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78692-7272-47F9-BF11-3D1F48830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1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B06927-70D3-DB5A-CA15-409A191636C0}"/>
              </a:ext>
            </a:extLst>
          </p:cNvPr>
          <p:cNvSpPr txBox="1"/>
          <p:nvPr/>
        </p:nvSpPr>
        <p:spPr>
          <a:xfrm>
            <a:off x="3047260" y="1861559"/>
            <a:ext cx="60945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Selected topic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Reason the topic was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Description of the source of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Questions the team hopes to answer with the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Description of the data exploration phase of the 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Description of the analysis phase of the 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Technologies, languages, tools, and algorithms used throughout the 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Result of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Recommendation for future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Anything the team would have done differently</a:t>
            </a:r>
          </a:p>
        </p:txBody>
      </p:sp>
    </p:spTree>
    <p:extLst>
      <p:ext uri="{BB962C8B-B14F-4D97-AF65-F5344CB8AC3E}">
        <p14:creationId xmlns:p14="http://schemas.microsoft.com/office/powerpoint/2010/main" val="384185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74CE34-54F0-230B-C645-63F479E300A8}"/>
              </a:ext>
            </a:extLst>
          </p:cNvPr>
          <p:cNvSpPr txBox="1"/>
          <p:nvPr/>
        </p:nvSpPr>
        <p:spPr>
          <a:xfrm>
            <a:off x="3047260" y="2554056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presentation should be finalized in Google Slides and include the following: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Slides are primarily images or graphics (rather than primarily text).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Images are clear, in high-definition, and directly illustrative of subject matter.</a:t>
            </a:r>
          </a:p>
        </p:txBody>
      </p:sp>
    </p:spTree>
    <p:extLst>
      <p:ext uri="{BB962C8B-B14F-4D97-AF65-F5344CB8AC3E}">
        <p14:creationId xmlns:p14="http://schemas.microsoft.com/office/powerpoint/2010/main" val="393723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14F703-204B-4198-6EDF-72D744CFBD4A}"/>
              </a:ext>
            </a:extLst>
          </p:cNvPr>
          <p:cNvSpPr txBox="1"/>
          <p:nvPr/>
        </p:nvSpPr>
        <p:spPr>
          <a:xfrm>
            <a:off x="3047260" y="2277057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Requirements for the live presentation follow:</a:t>
            </a:r>
          </a:p>
          <a:p>
            <a:endParaRPr lang="en-US" dirty="0"/>
          </a:p>
          <a:p>
            <a:r>
              <a:rPr lang="en-US" dirty="0"/>
              <a:t>All team members present in equal proportions.</a:t>
            </a:r>
          </a:p>
          <a:p>
            <a:r>
              <a:rPr lang="en-US" dirty="0"/>
              <a:t>The team demonstrates the dashboard's real-time interactivity.</a:t>
            </a:r>
          </a:p>
          <a:p>
            <a:r>
              <a:rPr lang="en-US" dirty="0"/>
              <a:t>The presentation falls within any time limits provided by the instructor.</a:t>
            </a:r>
          </a:p>
          <a:p>
            <a:r>
              <a:rPr lang="en-US" dirty="0"/>
              <a:t>The submission includes speaker notes, flashcards, or a video of the presentation rehearsal.</a:t>
            </a:r>
          </a:p>
        </p:txBody>
      </p:sp>
    </p:spTree>
    <p:extLst>
      <p:ext uri="{BB962C8B-B14F-4D97-AF65-F5344CB8AC3E}">
        <p14:creationId xmlns:p14="http://schemas.microsoft.com/office/powerpoint/2010/main" val="987147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155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Pike</dc:creator>
  <cp:lastModifiedBy>Molly Pike</cp:lastModifiedBy>
  <cp:revision>1</cp:revision>
  <dcterms:created xsi:type="dcterms:W3CDTF">2022-08-11T22:36:23Z</dcterms:created>
  <dcterms:modified xsi:type="dcterms:W3CDTF">2022-08-11T22:45:25Z</dcterms:modified>
</cp:coreProperties>
</file>