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1543-318B-C35C-AE90-B9E03D59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F52E9-7DBF-543E-FBB8-3F2B004AF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0619-02C5-A1FF-CFA2-8B668E09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51CC-4A68-426E-AD58-B7F1A9CB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D6FE-1766-6263-066B-8DD41368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2631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255D-42A1-927A-8E97-AFD9E0A4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BE294-819F-CF5D-555B-24A3DC5C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52E7-D39C-E541-AD43-9930C9B2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C676-166E-7533-6F9B-B7941878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F204-8379-7332-8F6E-325BB515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8327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C256C-9111-FC82-34F4-5A2659F26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81093-BE81-9857-FD28-13685F08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7019-D1C2-45DD-5306-78BDE50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2159-C1BA-9DA8-1F47-4CD78DBB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4C89-C1FA-B5CF-930A-60445944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6354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4802-A483-7717-F36D-508E3960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2014-29A2-19B1-6DAB-5B8136CC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686F-B086-06B8-1812-CD9591BB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32C6-26D5-0E90-5736-66607212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588D-91B4-ECF1-D15D-C994C8C1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7527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9C2F-BF72-71C6-BF37-9F8425ED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0EF62-5BD5-6E6E-F679-E3872F76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177C-0EAB-0EA2-63B3-B96D9577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C530-9E47-7B59-B115-F52DD35A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9994A-4BDA-1768-BDDF-1C9D0139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331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3021-C807-5880-915A-0B295EC9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CE84-CF47-569E-200A-C3F5205ED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4687-D6D7-9B2C-F256-ECBC71AD5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A873-2D9F-9AD3-13E6-64FE9F5E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B45CF-A701-B734-E9DB-8AC9B868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AD97D-E35D-44C7-2E34-2B8EAC2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705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CBCE-3CAD-31FB-503F-EC9E6B04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85C6-3D64-B463-2C50-36421B58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5D65E-EAD0-2937-CBBE-8B0828B15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E8DBE-CB4F-0519-4456-24C0B418A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53537-C389-2EEF-9D6D-0BA83A0B5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79283-EC2F-F6A2-3592-C67B28E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2157B-8244-6377-65BB-05F6F2B0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01CDF-8936-F518-3628-EA986573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496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6112-E62A-2554-142E-DA2A0ECB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97D72-49EE-3D6F-52B5-353E1F1E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D7EB5-98F8-50A7-F235-4A3EF97C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AD4C9-CE68-796D-F6AA-F0BF5B50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53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5A4BE-2491-6C25-8C15-A6859E36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D8BB3-11BA-A90C-CDD2-E8C03F11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DC49-6737-29D0-79EA-6F62AA5A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9223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B161-69BF-13D2-FC02-7DD36BA4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6C4C-FB60-E2EE-9FD3-E9781B03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5B4A7-D6CF-B831-4364-AED2DB61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2C7DC-5F24-AEAA-57BA-7887A6CC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B5AB-0720-D450-13F8-7113FB8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BFC5A-7DB9-496E-EC38-0C37BB66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564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14EE-7149-B747-B539-248E1303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42FBA-1923-EF65-E8AC-DE7915F58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7EBFB-23DD-CBEA-946E-D7C45465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B650-2819-BF11-1E43-0D5947EF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AB114-DCB0-2EC9-C4D7-C2384DF7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6336F-15CD-006F-2D58-719ED355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1650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284C9-EA01-C987-A492-D6ADA93E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E2EFE-DB69-21C6-52AD-5D875B7A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A0E-A0F8-859E-C652-75172F3A0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E8B4-E8D9-7B41-B98E-B5B4B296C415}" type="datetimeFigureOut">
              <a:rPr lang="en-LT" smtClean="0"/>
              <a:t>11/02/2025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5517-A466-B26B-0936-398A25E6F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6E18-B0F0-986D-891B-DF68B0F1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CA30-249B-D042-9EC0-72E25ACBD2F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7888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AABC-C966-A09B-1618-C71AB3F24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T" dirty="0"/>
              <a:t>Case 5 – Lending Club Loan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7D3D1-23B0-2D69-5F5F-5EF375E8A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T" dirty="0"/>
              <a:t>Edvinas Vencevičius</a:t>
            </a:r>
          </a:p>
        </p:txBody>
      </p:sp>
    </p:spTree>
    <p:extLst>
      <p:ext uri="{BB962C8B-B14F-4D97-AF65-F5344CB8AC3E}">
        <p14:creationId xmlns:p14="http://schemas.microsoft.com/office/powerpoint/2010/main" val="164600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9F2A1A44-7652-A589-9A0C-FE74D1C58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8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DECB877-4C18-30A9-BE1D-C70151EAA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0F1152EF-C379-DA00-23D3-75776BB68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77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9C5C-5C38-BF9F-A2E4-0EB19A72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T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DB30C2B-82BA-C1AC-A116-C55ECD2AD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6167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data&#10;&#10;Description automatically generated">
            <a:extLst>
              <a:ext uri="{FF2B5EF4-FFF2-40B4-BE49-F238E27FC236}">
                <a16:creationId xmlns:a16="http://schemas.microsoft.com/office/drawing/2014/main" id="{21817DF7-1B88-21A5-DF6C-947EFA4D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63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AB5AA66C-0ACF-6E33-153E-7D0C91D47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478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7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6508-D7F7-3493-DD10-210A9883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T"/>
          </a:p>
        </p:txBody>
      </p:sp>
      <p:pic>
        <p:nvPicPr>
          <p:cNvPr id="5" name="Content Placeholder 4" descr="A graph with a green line&#10;&#10;Description automatically generated">
            <a:extLst>
              <a:ext uri="{FF2B5EF4-FFF2-40B4-BE49-F238E27FC236}">
                <a16:creationId xmlns:a16="http://schemas.microsoft.com/office/drawing/2014/main" id="{BC092CFD-65A6-E022-2E72-5A21EFE8E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233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Case 5 – Lending Club Loan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5 – Lending Club Loan Data</dc:title>
  <dc:creator>Edvinas Vencevičius</dc:creator>
  <cp:lastModifiedBy>Edvinas Vencevičius</cp:lastModifiedBy>
  <cp:revision>4</cp:revision>
  <dcterms:created xsi:type="dcterms:W3CDTF">2023-11-09T19:34:05Z</dcterms:created>
  <dcterms:modified xsi:type="dcterms:W3CDTF">2025-02-11T18:45:10Z</dcterms:modified>
</cp:coreProperties>
</file>