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fa5230e284c2c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8fa5230e284c2c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39909ed5f46d6d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39909ed5f46d6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39909ed5f46d6d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39909ed5f46d6d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0d22d456b307a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0d22d456b307a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0d22d456b307a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0d22d456b307a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8fa5230e284c2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8fa5230e284c2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fa5230e284c2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8fa5230e284c2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Guido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Rossum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914400" y="2155358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17413"/>
            <a:ext cx="4528498" cy="470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Data Types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43548" y="1179000"/>
            <a:ext cx="83682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mydiction = {“goalOne”: “learn python”, “goalTwo”: “get hands on experience and nail t</a:t>
            </a:r>
            <a:r>
              <a:rPr lang="en"/>
              <a:t>he fundamentals”}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Keys and it's corresponding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list1=[“hi”, “there”, “lets”, “learn”, “python”]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Indexed i.e. to output “there”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print(list1[1])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mytuple=(“this”, “is”, “a”, “tuple”)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Other DT1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908" y="1001324"/>
            <a:ext cx="3771276" cy="31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179025"/>
            <a:ext cx="83682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mylist1=[6, “am”, “employed</a:t>
            </a:r>
            <a:r>
              <a:rPr lang="en"/>
              <a:t>", “full-time”]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mylist2=[6, “am”, “studying”, “full-time”]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print(6 in (mylist1 and mylist2))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Both must be true to satisfy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one has to be true for it to evaluate to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Opeators( ==, !=)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valone =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valtwo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print(valone==valtwo) #False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print(valone!=valtwo) #True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+,-,*,/,%, **, //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 flipH="1">
            <a:off x="2956350" y="166217"/>
            <a:ext cx="3231300" cy="8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179025"/>
            <a:ext cx="83682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Strictly greater… &gt;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74" y="1816600"/>
            <a:ext cx="3740000" cy="33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 flipH="1">
            <a:off x="2956350" y="166217"/>
            <a:ext cx="3231300" cy="8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1148642"/>
            <a:ext cx="64103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179025"/>
            <a:ext cx="83682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place a single line comment: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a hashtag then comment whatever you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place a multi-line comment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</a:t>
            </a:r>
            <a:r>
              <a:rPr lang="en"/>
              <a:t>ree single quotation marks ie apostrophes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644450" y="265338"/>
            <a:ext cx="58551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179025"/>
            <a:ext cx="83682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450" y="1387458"/>
            <a:ext cx="5855100" cy="354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