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GKEGz0CiNr2HVk9kruODaWRHv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15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8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20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2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PII: Functions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Objective: DRY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914400" y="2155358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Example 1</a:t>
            </a:r>
            <a:endParaRPr/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65213"/>
            <a:ext cx="4528498" cy="40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1644450" y="265338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the hell are they?</a:t>
            </a:r>
            <a:endParaRPr/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143548" y="1179000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of statements that relate to one another whose goal is to complete a specific task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me to use them over and over again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I want to add two numbers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defining two vars and adding them every 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create a template which takes two ints and returns their sum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functions MAY OR MAY NOT RETURN A VALUE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logic executed on an object within the function gets reflected outside it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Any modifications made within your parameters inside the function gets reflected outside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I have listA defined within my function I add to 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I make a call to my function and invoke the append method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the items that were inside my function defintion join with the new members I added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224244" y="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&lt;! Hold Your POSITION /&gt;</a:t>
            </a:r>
            <a:endParaRPr/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65213"/>
            <a:ext cx="4528498" cy="40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/>
        </p:nvSpPr>
        <p:spPr>
          <a:xfrm>
            <a:off x="914400" y="2155173"/>
            <a:ext cx="2784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the right I am defining a function that takes </a:t>
            </a:r>
            <a:r>
              <a:rPr b="1" i="0" lang="en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positional arguments</a:t>
            </a:r>
            <a:endParaRPr b="1" i="0" sz="1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 means in my function call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Driss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holds the position for name and the value of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holds the position for age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283944" y="316537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/>
              <a:t>&lt;! </a:t>
            </a:r>
            <a:r>
              <a:rPr b="1" lang="en" sz="2400"/>
              <a:t>Keyword </a:t>
            </a:r>
            <a:r>
              <a:rPr lang="en" sz="2400"/>
              <a:t>To Get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/>
              <a:t>Access To The Property /&gt;</a:t>
            </a:r>
            <a:endParaRPr sz="2400"/>
          </a:p>
        </p:txBody>
      </p:sp>
      <p:sp>
        <p:nvSpPr>
          <p:cNvPr id="89" name="Google Shape;89;p5"/>
          <p:cNvSpPr txBox="1"/>
          <p:nvPr/>
        </p:nvSpPr>
        <p:spPr>
          <a:xfrm>
            <a:off x="914400" y="2155172"/>
            <a:ext cx="27843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 the second type of arguments are called </a:t>
            </a:r>
            <a:r>
              <a:rPr b="1" i="0" lang="en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Keyword Arguments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allows me to make function calls using keyword arguments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using keyword arguments order DOES NOT matter in contrast to positional arguments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898" y="986661"/>
            <a:ext cx="4333926" cy="317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1644450" y="265338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None</a:t>
            </a:r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387898" y="1179000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want to give some flexibility to the user when invoking a function set the parameter to None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make the 2nd field optional and fire the function error free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1644450" y="265338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Rules To Remember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87888" y="1379004"/>
            <a:ext cx="83682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/>
              <a:t>Python reads line by line therefore if you define a function on line 8 you</a:t>
            </a:r>
            <a:r>
              <a:rPr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990000"/>
                </a:solidFill>
              </a:rPr>
              <a:t>CANNOT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lang="en"/>
              <a:t>make a call to it on line 3.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/>
              <a:t>This will generate a</a:t>
            </a:r>
            <a:r>
              <a:rPr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Runtime Error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Naming: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/>
              <a:t>Use </a:t>
            </a:r>
            <a:r>
              <a:rPr lang="en"/>
              <a:t>lowercase and underscores to be more descriptive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b="1" lang="en">
                <a:solidFill>
                  <a:srgbClr val="FF0000"/>
                </a:solidFill>
              </a:rPr>
              <a:t>Never</a:t>
            </a:r>
            <a:r>
              <a:rPr lang="en">
                <a:solidFill>
                  <a:srgbClr val="00FF00"/>
                </a:solidFill>
              </a:rPr>
              <a:t> </a:t>
            </a:r>
            <a:r>
              <a:rPr lang="en"/>
              <a:t>use leading special symbols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b="1" lang="en">
                <a:solidFill>
                  <a:srgbClr val="FF0000"/>
                </a:solidFill>
              </a:rPr>
              <a:t>Never</a:t>
            </a:r>
            <a:r>
              <a:rPr lang="en">
                <a:solidFill>
                  <a:srgbClr val="00FF00"/>
                </a:solidFill>
              </a:rPr>
              <a:t> </a:t>
            </a:r>
            <a:r>
              <a:rPr lang="en"/>
              <a:t>use reserved keywords(e.g.</a:t>
            </a:r>
            <a:r>
              <a:rPr b="1" lang="en">
                <a:solidFill>
                  <a:srgbClr val="FF0000"/>
                </a:solidFill>
              </a:rPr>
              <a:t> is, break, class, True, del, def,</a:t>
            </a:r>
            <a:r>
              <a:rPr lang="en">
                <a:solidFill>
                  <a:srgbClr val="00FF00"/>
                </a:solidFill>
              </a:rPr>
              <a:t> </a:t>
            </a:r>
            <a:r>
              <a:rPr lang="en"/>
              <a:t>etc.)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forget about case sensitivity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/>
              <a:t>VarOne</a:t>
            </a:r>
            <a:r>
              <a:rPr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IS NOT </a:t>
            </a:r>
            <a:r>
              <a:rPr lang="en"/>
              <a:t>the same as varOne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1644450" y="416726"/>
            <a:ext cx="5855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If you &lt;</a:t>
            </a:r>
            <a:r>
              <a:rPr b="1" lang="en"/>
              <a:t>default /&gt;</a:t>
            </a:r>
            <a:r>
              <a:rPr lang="en"/>
              <a:t> to the bank in Morocco you will not sleep</a:t>
            </a:r>
            <a:endParaRPr/>
          </a:p>
        </p:txBody>
      </p:sp>
      <p:sp>
        <p:nvSpPr>
          <p:cNvPr id="108" name="Google Shape;108;p8"/>
          <p:cNvSpPr txBox="1"/>
          <p:nvPr/>
        </p:nvSpPr>
        <p:spPr>
          <a:xfrm>
            <a:off x="352748" y="1322683"/>
            <a:ext cx="73152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 functions have the ability to be defined with default values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will allow the default values to hold the values of the arguments that were not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passed in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use default values use the assignment operator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give the default value you want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Python you must remember either you have a function with every single argument having a default or none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your function defintion you cannot have parameterA having a default value and parameterB not having a default value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2630325" y="514505"/>
            <a:ext cx="39669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Default Paramet</a:t>
            </a:r>
            <a:r>
              <a:rPr lang="en"/>
              <a:t>ers</a:t>
            </a:r>
            <a:endParaRPr/>
          </a:p>
        </p:txBody>
      </p:sp>
      <p:pic>
        <p:nvPicPr>
          <p:cNvPr id="114" name="Google Shape;11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350" y="1803300"/>
            <a:ext cx="5636824" cy="28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