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jtdHz8WV5luGEpOXYaf5/o3vZV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7f9b5e913ca08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f7f9b5e913ca08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7f9b5e913ca08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f7f9b5e913ca08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7f9b5e913ca08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f7f9b5e913ca08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f9b5e913ca08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7f9b5e913ca08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a684b64442cf0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a684b64442cf0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7f9b5e913ca08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f7f9b5e913ca08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7f9b5e913ca08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f7f9b5e913ca08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7f9b5e913ca08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7f9b5e913ca08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7f9b5e913ca08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f7f9b5e913ca08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f6ea4dd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f6ea4dd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7f9b5e913ca08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f7f9b5e913ca08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7f9b5e913ca08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f7f9b5e913ca08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7f9b5e913ca08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f7f9b5e913ca08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7f9b5e913ca08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f7f9b5e913ca08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7f9b5e913ca08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f7f9b5e913ca08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7f9b5e913ca08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f7f9b5e913ca08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7f9b5e913ca08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f7f9b5e913ca08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7f9b5e913ca083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f7f9b5e913ca08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afe0260291efc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56afe0260291efc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f9b5e913ca08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f9b5e913ca08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684b64442cf0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5a684b64442cf0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684b64442cf01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5a684b64442cf01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7f9b5e913ca08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7f9b5e913ca08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f9b5e913ca08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f7f9b5e913ca08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20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2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PIII: Scope + Exception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Handling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variable inside a f(x) having the keyword glo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bal is available    to _______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Everyone</a:t>
            </a:r>
            <a:endParaRPr sz="42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Local members of the function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Nobody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f9b5e913ca083_11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variable declared within a function is availa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ble ...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gf7f9b5e913ca083_11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Everywhere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Local to the function and inaccessible from outside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Available to everyone except to members of the function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7f9b5e913ca083_61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variable declared within a function is available ...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f7f9b5e913ca083_61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Everywhere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Local to the function and inaccessible from outside</a:t>
            </a:r>
            <a:endParaRPr sz="42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Available to everyone except to members of the function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f9b5e913ca083_71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Which keyword is used to handle an exception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f7f9b5e913ca083_71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Except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Raise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Try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Block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7f9b5e913ca083_76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Which keyword is used to handle an exception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gf7f9b5e913ca083_76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Except</a:t>
            </a:r>
            <a:endParaRPr sz="42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Raise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Block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5a684b64442cf01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464024"/>
            <a:ext cx="8368201" cy="421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7f9b5e913ca083_56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Which keyword is used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to raise an exception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gf7f9b5e913ca083_56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Raise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Local members of the function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Nobody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7f9b5e913ca083_81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Which keyword is used to raise an exception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f7f9b5e913ca083_81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Raise</a:t>
            </a:r>
            <a:endParaRPr sz="42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Local members of the function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Nobody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7f9b5e913ca083_31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happens in the execution phase if I have no errors within my try block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gf7f9b5e913ca083_31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Char char="●"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Nothing happens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Char char="●"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My program crashes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Char char="●"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My computer sleeps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Char char="●"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The next block of code is executed that follows the except block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7f9b5e913ca083_86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happens in the execution phase if I have no errors within my try block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gf7f9b5e913ca083_86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Montserrat"/>
              <a:buChar char="●"/>
            </a:pPr>
            <a:r>
              <a:rPr lang="en" sz="35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Nothing happens</a:t>
            </a:r>
            <a:endParaRPr sz="35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Montserrat"/>
              <a:buChar char="●"/>
            </a:pPr>
            <a:r>
              <a:rPr lang="en" sz="35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My program crashes</a:t>
            </a:r>
            <a:endParaRPr sz="35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Montserrat"/>
              <a:buChar char="●"/>
            </a:pPr>
            <a:r>
              <a:rPr lang="en" sz="35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My computer sleeps</a:t>
            </a:r>
            <a:endParaRPr sz="35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Montserrat"/>
              <a:buChar char="●"/>
            </a:pPr>
            <a:r>
              <a:rPr lang="en" sz="35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The next block of code is executed that follows the except block</a:t>
            </a:r>
            <a:endParaRPr sz="35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6ea4dd55_0_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is Scope?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g10f6ea4dd55_0_0"/>
          <p:cNvSpPr txBox="1"/>
          <p:nvPr>
            <p:ph idx="1" type="body"/>
          </p:nvPr>
        </p:nvSpPr>
        <p:spPr>
          <a:xfrm>
            <a:off x="387900" y="1489825"/>
            <a:ext cx="4327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Who has access to what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Gives me the ability to restrict who can access what in my program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set of rules which outline how a var is searched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There are three types of scope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Global[main]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Local[main]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built-in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g10f6ea4dd5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200" y="1489825"/>
            <a:ext cx="3495176" cy="33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7f9b5e913ca083_16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allows me to divide by zero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gf7f9b5e913ca083_16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7f9b5e913ca083_91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allows me to divide by zero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gf7f9b5e913ca083_91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 sz="42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7f9b5e913ca083_96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Which error is raised if I divide by zero?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gf7f9b5e913ca083_96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CIsTheWorstError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Import Error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ModuleNotFoundError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ZeroDivisionError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7f9b5e913ca083_101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Which error is raised if I divide by zero?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gf7f9b5e913ca083_101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CIsTheWorstError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ImportError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ModuleNotFoundError 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ZeroDivisionError</a:t>
            </a:r>
            <a:endParaRPr sz="42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7f9b5e913ca083_26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 did not specify the right file path or name correctly my file raises which error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gf7f9b5e913ca083_26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NullPointerError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FileFoundError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FileNotFoundError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FileExistsError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7f9b5e913ca083_106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 did not specify the right file path or name correctly my file raises which error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gf7f9b5e913ca083_106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NullPointerError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FileFoundError</a:t>
            </a:r>
            <a:endParaRPr sz="4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FileNotFoundError</a:t>
            </a:r>
            <a:endParaRPr sz="42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Montserrat"/>
              <a:buChar char="●"/>
            </a:pPr>
            <a:r>
              <a:rPr lang="en" sz="4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FileExistsError</a:t>
            </a:r>
            <a:endParaRPr sz="42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7f9b5e913ca083_36"/>
          <p:cNvSpPr txBox="1"/>
          <p:nvPr>
            <p:ph type="title"/>
          </p:nvPr>
        </p:nvSpPr>
        <p:spPr>
          <a:xfrm>
            <a:off x="1644450" y="402839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Warning And An Error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gf7f9b5e913ca083_36"/>
          <p:cNvSpPr txBox="1"/>
          <p:nvPr>
            <p:ph idx="1" type="body"/>
          </p:nvPr>
        </p:nvSpPr>
        <p:spPr>
          <a:xfrm>
            <a:off x="0" y="1426725"/>
            <a:ext cx="91440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Your program will terminate if it encounters an error. If there is a warning it just prints it to the console.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Same thing Essen. Synonymous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Your program will run fine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with an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Execution will stop when your programs encounters a warning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7f9b5e913ca083_111"/>
          <p:cNvSpPr txBox="1"/>
          <p:nvPr>
            <p:ph type="title"/>
          </p:nvPr>
        </p:nvSpPr>
        <p:spPr>
          <a:xfrm>
            <a:off x="1644450" y="402839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Warning And An Error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gf7f9b5e913ca083_111"/>
          <p:cNvSpPr txBox="1"/>
          <p:nvPr>
            <p:ph idx="1" type="body"/>
          </p:nvPr>
        </p:nvSpPr>
        <p:spPr>
          <a:xfrm>
            <a:off x="0" y="1426725"/>
            <a:ext cx="91440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Your program will terminate if it encounters an error. If there is a warning it just prints it to the console</a:t>
            </a:r>
            <a:endParaRPr sz="3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Same thing Essen. Synonymous </a:t>
            </a:r>
            <a:endParaRPr sz="3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Your program will run fine with an error</a:t>
            </a:r>
            <a:endParaRPr sz="3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Execution will stop when your programs encounters a warning</a:t>
            </a:r>
            <a:endParaRPr sz="3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type="title"/>
          </p:nvPr>
        </p:nvSpPr>
        <p:spPr>
          <a:xfrm>
            <a:off x="460950" y="2117998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??Questions??</a:t>
            </a:r>
            <a:endParaRPr/>
          </a:p>
        </p:txBody>
      </p:sp>
      <p:sp>
        <p:nvSpPr>
          <p:cNvPr id="226" name="Google Shape;226;p12"/>
          <p:cNvSpPr txBox="1"/>
          <p:nvPr/>
        </p:nvSpPr>
        <p:spPr>
          <a:xfrm>
            <a:off x="914400" y="2155358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4572000" y="3025500"/>
            <a:ext cx="44280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Ask every person if they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understood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6afe0260291efc7_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33" name="Google Shape;233;g56afe0260291efc7_0"/>
          <p:cNvSpPr txBox="1"/>
          <p:nvPr/>
        </p:nvSpPr>
        <p:spPr>
          <a:xfrm>
            <a:off x="914400" y="2155358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1644450" y="265338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Why do we need scope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143548" y="1179000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Discord Group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Administrator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Can do anything to you as an ordinary 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See/modify the rules for group participation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Can invite/kick a 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Moderator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See most of outside view and have the ability modify the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outside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Unable to modify or view the inner workings of the server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Participant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Has some features but not a lot of power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224244" y="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&lt;! Exception Handling /&gt;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854700" y="1495197"/>
            <a:ext cx="27843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Returns an error or exceptions sometimes when there is no programmatic or syntax mistake in our program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Raise an exception when you enter a wrong input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a try-catch block and be descriptive for your exception so that the user can understand what he did wrong</a:t>
            </a:r>
            <a:endParaRPr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625" y="918970"/>
            <a:ext cx="4045200" cy="300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f9b5e913ca083_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Cont..</a:t>
            </a:r>
            <a:endParaRPr/>
          </a:p>
        </p:txBody>
      </p:sp>
      <p:pic>
        <p:nvPicPr>
          <p:cNvPr id="90" name="Google Shape;90;gf7f9b5e913ca08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73125"/>
            <a:ext cx="8368200" cy="343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684b64442cf010_6"/>
          <p:cNvSpPr txBox="1"/>
          <p:nvPr>
            <p:ph type="title"/>
          </p:nvPr>
        </p:nvSpPr>
        <p:spPr>
          <a:xfrm>
            <a:off x="1644450" y="265338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Good Practices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g5a684b64442cf010_6"/>
          <p:cNvSpPr txBox="1"/>
          <p:nvPr>
            <p:ph idx="1" type="body"/>
          </p:nvPr>
        </p:nvSpPr>
        <p:spPr>
          <a:xfrm>
            <a:off x="143548" y="1179000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Avoid nested try-except blocks because it reduces the readability of the code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Always try to handle the exception in the code to avoid abnormal termination of the program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When creating a custom exception class, suffix its name with “Error”.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If the except clauses have the same code, try to catch multiple exceptions in a single except block.Use finally block to close heavy resources and remove heavy objects.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else block to log successful execution of the code, send notifications, etc.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684b64442cf010_16"/>
          <p:cNvSpPr txBox="1"/>
          <p:nvPr>
            <p:ph type="title"/>
          </p:nvPr>
        </p:nvSpPr>
        <p:spPr>
          <a:xfrm>
            <a:off x="1644450" y="265338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Good Practices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5a684b64442cf010_16"/>
          <p:cNvSpPr txBox="1"/>
          <p:nvPr>
            <p:ph idx="1" type="body"/>
          </p:nvPr>
        </p:nvSpPr>
        <p:spPr>
          <a:xfrm>
            <a:off x="143548" y="1179000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Avoid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bare except clause as much as possible. If you don’t know about the exceptions, then only use it.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You can catch exceptions in an except block and then raise another exception that is more meaningful.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Always raise exceptions with meaningful messages to be respectful to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f9b5e913ca083_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f9b5e913ca083_66"/>
          <p:cNvSpPr txBox="1"/>
          <p:nvPr>
            <p:ph type="title"/>
          </p:nvPr>
        </p:nvSpPr>
        <p:spPr>
          <a:xfrm>
            <a:off x="1644450" y="925813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variable inside a f(x) having the keyword global is available    to _______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gf7f9b5e913ca083_66"/>
          <p:cNvSpPr txBox="1"/>
          <p:nvPr>
            <p:ph idx="1" type="body"/>
          </p:nvPr>
        </p:nvSpPr>
        <p:spPr>
          <a:xfrm>
            <a:off x="-2" y="1605637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Everyone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Local members of the function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Char char="●"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Nobody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