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0" r:id="rId3"/>
    <p:sldId id="326" r:id="rId4"/>
    <p:sldId id="311" r:id="rId5"/>
    <p:sldId id="312" r:id="rId6"/>
    <p:sldId id="313" r:id="rId7"/>
    <p:sldId id="327" r:id="rId8"/>
    <p:sldId id="318" r:id="rId9"/>
    <p:sldId id="329" r:id="rId10"/>
    <p:sldId id="314" r:id="rId11"/>
    <p:sldId id="316" r:id="rId12"/>
    <p:sldId id="325" r:id="rId13"/>
    <p:sldId id="328" r:id="rId14"/>
    <p:sldId id="330" r:id="rId15"/>
    <p:sldId id="331" r:id="rId16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8" autoAdjust="0"/>
    <p:restoredTop sz="94599" autoAdjust="0"/>
  </p:normalViewPr>
  <p:slideViewPr>
    <p:cSldViewPr>
      <p:cViewPr varScale="1">
        <p:scale>
          <a:sx n="81" d="100"/>
          <a:sy n="81" d="100"/>
        </p:scale>
        <p:origin x="96" y="1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10/03/2022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28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Session #6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013176"/>
            <a:ext cx="9143999" cy="1159024"/>
          </a:xfrm>
        </p:spPr>
        <p:txBody>
          <a:bodyPr rtlCol="0">
            <a:normAutofit/>
          </a:bodyPr>
          <a:lstStyle/>
          <a:p>
            <a:pPr algn="r" rtl="0"/>
            <a:r>
              <a:rPr lang="fr-FR" b="1" u="sng" dirty="0"/>
              <a:t>Pr</a:t>
            </a:r>
            <a:r>
              <a:rPr lang="fr-MC" b="1" u="sng" dirty="0" err="1"/>
              <a:t>ésenté</a:t>
            </a:r>
            <a:r>
              <a:rPr lang="en-US" b="1" u="sng" dirty="0"/>
              <a:t> par</a:t>
            </a:r>
            <a:r>
              <a:rPr lang="en-US" dirty="0"/>
              <a:t>:</a:t>
            </a:r>
          </a:p>
          <a:p>
            <a:pPr algn="r" rtl="0"/>
            <a:r>
              <a:rPr lang="en-US" dirty="0"/>
              <a:t>YAQOUBI Hafsa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AA38-9234-4F7F-BD06-FE22098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Notion </a:t>
            </a:r>
            <a:r>
              <a:rPr lang="en-US" dirty="0" err="1"/>
              <a:t>d’h</a:t>
            </a:r>
            <a:r>
              <a:rPr lang="fr-MC" dirty="0"/>
              <a:t>é</a:t>
            </a:r>
            <a:r>
              <a:rPr lang="en-US" dirty="0" err="1"/>
              <a:t>ritage</a:t>
            </a:r>
            <a:endParaRPr lang="fr-M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CC2FC-1CEF-4832-BDEF-BD34A1B0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3880"/>
          </a:xfrm>
        </p:spPr>
        <p:txBody>
          <a:bodyPr/>
          <a:lstStyle/>
          <a:p>
            <a:r>
              <a:rPr lang="en-US" dirty="0" err="1"/>
              <a:t>L’héritage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à </a:t>
            </a:r>
            <a:r>
              <a:rPr lang="en-US" dirty="0" err="1"/>
              <a:t>refactoriser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code,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l’optimiser</a:t>
            </a:r>
            <a:r>
              <a:rPr lang="en-US" dirty="0"/>
              <a:t>.</a:t>
            </a:r>
            <a:endParaRPr lang="fr-MC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ACC05-2F3A-42D3-A655-DA242B05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7778"/>
            <a:ext cx="5504656" cy="2050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FDF6F0-E443-4C6B-BD52-53614664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126824"/>
            <a:ext cx="5968752" cy="23803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B2D639-F810-46AA-BAFF-553BFFC68EEA}"/>
              </a:ext>
            </a:extLst>
          </p:cNvPr>
          <p:cNvSpPr/>
          <p:nvPr/>
        </p:nvSpPr>
        <p:spPr>
          <a:xfrm>
            <a:off x="765820" y="3933056"/>
            <a:ext cx="1656184" cy="57606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97154-611A-4773-8F15-C41C03440CF5}"/>
              </a:ext>
            </a:extLst>
          </p:cNvPr>
          <p:cNvSpPr/>
          <p:nvPr/>
        </p:nvSpPr>
        <p:spPr>
          <a:xfrm>
            <a:off x="6670476" y="3892272"/>
            <a:ext cx="1656184" cy="47283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098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AA38-9234-4F7F-BD06-FE22098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Notion </a:t>
            </a:r>
            <a:r>
              <a:rPr lang="en-US" dirty="0" err="1"/>
              <a:t>d’h</a:t>
            </a:r>
            <a:r>
              <a:rPr lang="fr-MC" dirty="0"/>
              <a:t>é</a:t>
            </a:r>
            <a:r>
              <a:rPr lang="en-US" dirty="0" err="1"/>
              <a:t>ritage</a:t>
            </a:r>
            <a:endParaRPr lang="fr-MC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79240-BCBD-4388-8CD1-967064E3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126596"/>
            <a:ext cx="8259044" cy="2952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0DB2A-BE00-4925-9648-783A124982E0}"/>
              </a:ext>
            </a:extLst>
          </p:cNvPr>
          <p:cNvSpPr/>
          <p:nvPr/>
        </p:nvSpPr>
        <p:spPr>
          <a:xfrm>
            <a:off x="3286100" y="2841313"/>
            <a:ext cx="3672408" cy="3716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F50C2-4A72-44F4-8B88-5ED2E60F6A02}"/>
              </a:ext>
            </a:extLst>
          </p:cNvPr>
          <p:cNvSpPr/>
          <p:nvPr/>
        </p:nvSpPr>
        <p:spPr>
          <a:xfrm>
            <a:off x="4258208" y="2115421"/>
            <a:ext cx="1188132" cy="3716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7882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3BFEA-F545-4135-9DAB-55E224B3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</a:t>
            </a:r>
            <a:r>
              <a:rPr lang="en-US" dirty="0" err="1"/>
              <a:t>Exercice</a:t>
            </a:r>
            <a:endParaRPr lang="fr-M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C57AF-683A-416D-B1B6-08FEB99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9144000" cy="4267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</a:t>
            </a:r>
            <a:r>
              <a:rPr lang="fr-MC" dirty="0"/>
              <a:t>é</a:t>
            </a:r>
            <a:r>
              <a:rPr lang="en-US" dirty="0"/>
              <a:t>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Voiture</a:t>
            </a:r>
            <a:r>
              <a:rPr lang="en-US" dirty="0"/>
              <a:t> qui, </a:t>
            </a:r>
            <a:r>
              <a:rPr lang="en-US" dirty="0" err="1"/>
              <a:t>en</a:t>
            </a:r>
            <a:r>
              <a:rPr lang="en-US" dirty="0"/>
              <a:t> plus de la </a:t>
            </a:r>
            <a:r>
              <a:rPr lang="en-US" b="1" dirty="0"/>
              <a:t>marque</a:t>
            </a:r>
            <a:r>
              <a:rPr lang="en-US" dirty="0"/>
              <a:t>, la </a:t>
            </a:r>
            <a:r>
              <a:rPr lang="en-US" b="1" dirty="0"/>
              <a:t>couleur</a:t>
            </a:r>
            <a:r>
              <a:rPr lang="en-US" dirty="0"/>
              <a:t> et le </a:t>
            </a:r>
            <a:r>
              <a:rPr lang="en-US" b="1" dirty="0" err="1"/>
              <a:t>nombre</a:t>
            </a:r>
            <a:r>
              <a:rPr lang="en-US" b="1" dirty="0"/>
              <a:t> des </a:t>
            </a:r>
            <a:r>
              <a:rPr lang="en-US" b="1" dirty="0" err="1"/>
              <a:t>portes</a:t>
            </a:r>
            <a:r>
              <a:rPr lang="en-US" b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attributs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caract</a:t>
            </a:r>
            <a:r>
              <a:rPr lang="fr-MC" dirty="0"/>
              <a:t>é</a:t>
            </a:r>
            <a:r>
              <a:rPr lang="en-US" dirty="0" err="1"/>
              <a:t>risée</a:t>
            </a:r>
            <a:r>
              <a:rPr lang="en-US" dirty="0"/>
              <a:t> par </a:t>
            </a:r>
            <a:r>
              <a:rPr lang="en-US" dirty="0" err="1"/>
              <a:t>sa</a:t>
            </a:r>
            <a:r>
              <a:rPr lang="en-US" dirty="0"/>
              <a:t> cat</a:t>
            </a:r>
            <a:r>
              <a:rPr lang="fr-MC" dirty="0"/>
              <a:t>é</a:t>
            </a:r>
            <a:r>
              <a:rPr lang="en-US" dirty="0" err="1"/>
              <a:t>gorie</a:t>
            </a:r>
            <a:r>
              <a:rPr lang="en-US" dirty="0"/>
              <a:t> (par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i="1" dirty="0"/>
              <a:t>break</a:t>
            </a:r>
            <a:r>
              <a:rPr lang="en-US" dirty="0"/>
              <a:t>, </a:t>
            </a:r>
            <a:r>
              <a:rPr lang="en-US" i="1" dirty="0"/>
              <a:t>coup</a:t>
            </a:r>
            <a:r>
              <a:rPr lang="fr-MC" i="1" dirty="0"/>
              <a:t>é</a:t>
            </a:r>
            <a:r>
              <a:rPr lang="en-US" dirty="0"/>
              <a:t>, </a:t>
            </a:r>
            <a:r>
              <a:rPr lang="en-US" i="1" dirty="0"/>
              <a:t>cabriolet</a:t>
            </a:r>
            <a:r>
              <a:rPr lang="en-US" dirty="0"/>
              <a:t>, </a:t>
            </a:r>
            <a:r>
              <a:rPr lang="en-US" i="1" dirty="0" err="1"/>
              <a:t>berline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Red</a:t>
            </a:r>
            <a:r>
              <a:rPr lang="fr-MC" dirty="0"/>
              <a:t>é</a:t>
            </a:r>
            <a:r>
              <a:rPr lang="en-US" dirty="0" err="1"/>
              <a:t>finie</a:t>
            </a:r>
            <a:r>
              <a:rPr lang="en-US" dirty="0"/>
              <a:t> la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b="1" dirty="0"/>
              <a:t>__str__()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qu’elle</a:t>
            </a:r>
            <a:r>
              <a:rPr lang="en-US" dirty="0"/>
              <a:t> affiche, </a:t>
            </a:r>
            <a:r>
              <a:rPr lang="en-US" dirty="0" err="1"/>
              <a:t>en</a:t>
            </a:r>
            <a:r>
              <a:rPr lang="en-US" dirty="0"/>
              <a:t> plus du </a:t>
            </a:r>
            <a:r>
              <a:rPr lang="en-US" dirty="0" err="1"/>
              <a:t>nombre</a:t>
            </a:r>
            <a:r>
              <a:rPr lang="en-US" dirty="0"/>
              <a:t> des </a:t>
            </a:r>
            <a:r>
              <a:rPr lang="en-US" dirty="0" err="1"/>
              <a:t>portes</a:t>
            </a:r>
            <a:r>
              <a:rPr lang="en-US" dirty="0"/>
              <a:t>, affiche </a:t>
            </a:r>
            <a:r>
              <a:rPr lang="en-US" dirty="0" err="1"/>
              <a:t>également</a:t>
            </a:r>
            <a:r>
              <a:rPr lang="en-US" dirty="0"/>
              <a:t> la cat</a:t>
            </a:r>
            <a:r>
              <a:rPr lang="fr-MC" dirty="0"/>
              <a:t>é</a:t>
            </a:r>
            <a:r>
              <a:rPr lang="en-US" dirty="0" err="1"/>
              <a:t>gorie</a:t>
            </a:r>
            <a:r>
              <a:rPr lang="en-US" dirty="0"/>
              <a:t> de la voiture.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40963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C03B4-A94E-44F2-9050-AD6D8AB67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1.7. Les types </a:t>
            </a:r>
            <a:r>
              <a:rPr lang="en-US" sz="4800" dirty="0" err="1"/>
              <a:t>d’attributs</a:t>
            </a:r>
            <a:endParaRPr lang="fr-MA" sz="4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0184515-B5AE-4F3F-BA6C-95C4D8A1C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147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48E9-A3B1-4085-A6A4-6A76E3B2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 err="1"/>
              <a:t>attribut</a:t>
            </a:r>
            <a:r>
              <a:rPr lang="en-US" dirty="0"/>
              <a:t>) </a:t>
            </a:r>
            <a:r>
              <a:rPr lang="en-US" dirty="0" err="1"/>
              <a:t>d’instance</a:t>
            </a:r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0AC2F4-EED1-400A-A8BB-164B77EB1A39}"/>
              </a:ext>
            </a:extLst>
          </p:cNvPr>
          <p:cNvSpPr txBox="1"/>
          <p:nvPr/>
        </p:nvSpPr>
        <p:spPr>
          <a:xfrm>
            <a:off x="1522414" y="2420888"/>
            <a:ext cx="8109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MA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'Hamzaoui'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personne1.name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119BB-19CF-457A-BBC8-8DBAE532D128}"/>
              </a:ext>
            </a:extLst>
          </p:cNvPr>
          <p:cNvSpPr/>
          <p:nvPr/>
        </p:nvSpPr>
        <p:spPr>
          <a:xfrm>
            <a:off x="4150196" y="2880222"/>
            <a:ext cx="936104" cy="3716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0785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48E9-A3B1-4085-A6A4-6A76E3B2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 err="1"/>
              <a:t>attribut</a:t>
            </a:r>
            <a:r>
              <a:rPr lang="en-US" dirty="0"/>
              <a:t>) de </a:t>
            </a:r>
            <a:r>
              <a:rPr lang="en-US" dirty="0" err="1"/>
              <a:t>classe</a:t>
            </a:r>
            <a:endParaRPr lang="fr-M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59733F-4AAA-4BEF-80FF-4BBD5BBDA023}"/>
              </a:ext>
            </a:extLst>
          </p:cNvPr>
          <p:cNvSpPr txBox="1"/>
          <p:nvPr/>
        </p:nvSpPr>
        <p:spPr>
          <a:xfrm>
            <a:off x="3046810" y="2274838"/>
            <a:ext cx="60936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291D6-A49C-469C-B319-6875A612FC86}"/>
              </a:ext>
            </a:extLst>
          </p:cNvPr>
          <p:cNvSpPr/>
          <p:nvPr/>
        </p:nvSpPr>
        <p:spPr>
          <a:xfrm>
            <a:off x="3790156" y="3057337"/>
            <a:ext cx="1800200" cy="3716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D8B09-83EC-46FF-ADF6-68B5EB628910}"/>
              </a:ext>
            </a:extLst>
          </p:cNvPr>
          <p:cNvSpPr/>
          <p:nvPr/>
        </p:nvSpPr>
        <p:spPr>
          <a:xfrm>
            <a:off x="4366220" y="4915735"/>
            <a:ext cx="3600400" cy="3716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2510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1. Les classes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9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88BE744-F83E-4234-ADE5-D4F18B86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496CA-9832-48E9-BA04-05CEC8CCF43C}"/>
              </a:ext>
            </a:extLst>
          </p:cNvPr>
          <p:cNvSpPr txBox="1"/>
          <p:nvPr/>
        </p:nvSpPr>
        <p:spPr>
          <a:xfrm>
            <a:off x="549796" y="1949987"/>
            <a:ext cx="3744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Hamzaoui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p1_age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D60162-CA79-4307-8A26-D1C50B7B8AB4}"/>
              </a:ext>
            </a:extLst>
          </p:cNvPr>
          <p:cNvSpPr txBox="1"/>
          <p:nvPr/>
        </p:nvSpPr>
        <p:spPr>
          <a:xfrm>
            <a:off x="549796" y="3429000"/>
            <a:ext cx="3744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p2_name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Tibari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p2_age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72ADC8-4587-4FCE-8BEF-105378AC2103}"/>
              </a:ext>
            </a:extLst>
          </p:cNvPr>
          <p:cNvSpPr txBox="1"/>
          <p:nvPr/>
        </p:nvSpPr>
        <p:spPr>
          <a:xfrm>
            <a:off x="549796" y="4908013"/>
            <a:ext cx="3744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p3_name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'Amine'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p3_age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3A0A98D2-6B80-4FCA-93E7-04466CCA7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5771"/>
              </p:ext>
            </p:extLst>
          </p:nvPr>
        </p:nvGraphicFramePr>
        <p:xfrm>
          <a:off x="7750596" y="1783537"/>
          <a:ext cx="1728192" cy="1371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41979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Personne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122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8F29731F-A962-4272-B307-23CE4542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98172"/>
              </p:ext>
            </p:extLst>
          </p:nvPr>
        </p:nvGraphicFramePr>
        <p:xfrm>
          <a:off x="4870276" y="3429000"/>
          <a:ext cx="2880320" cy="1371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41979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name=‘</a:t>
                      </a:r>
                      <a:r>
                        <a:rPr lang="en-US" sz="2400" dirty="0" err="1"/>
                        <a:t>Hamzaoui</a:t>
                      </a:r>
                      <a:r>
                        <a:rPr lang="en-US" sz="2400" dirty="0"/>
                        <a:t>’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age=30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1229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629ED656-5976-42E2-9C4C-BDF12D6EF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23964"/>
              </p:ext>
            </p:extLst>
          </p:nvPr>
        </p:nvGraphicFramePr>
        <p:xfrm>
          <a:off x="6814492" y="5234743"/>
          <a:ext cx="2880320" cy="137340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419795841"/>
                    </a:ext>
                  </a:extLst>
                </a:gridCol>
              </a:tblGrid>
              <a:tr h="2474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3806"/>
                  </a:ext>
                </a:extLst>
              </a:tr>
              <a:tr h="4590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name=‘Amine’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age=34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1229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16AF3363-F897-4BAE-B95B-A011FD45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26727"/>
              </p:ext>
            </p:extLst>
          </p:nvPr>
        </p:nvGraphicFramePr>
        <p:xfrm>
          <a:off x="9046740" y="3643274"/>
          <a:ext cx="2880320" cy="1371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41979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name=‘</a:t>
                      </a:r>
                      <a:r>
                        <a:rPr lang="en-US" sz="2400" dirty="0" err="1"/>
                        <a:t>Tibari</a:t>
                      </a:r>
                      <a:r>
                        <a:rPr lang="en-US" sz="2400" dirty="0"/>
                        <a:t>’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age=23</a:t>
                      </a:r>
                      <a:endParaRPr lang="fr-M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C6373E-7211-4ADC-A974-51A6B060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Qu’est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?</a:t>
            </a:r>
            <a:endParaRPr lang="fr-MC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7B4722-42F9-4405-BE41-F9940C30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Une classe est un ensemble d’attributs (les caractéristiques d’un objet), et de méthodes (fonctions).</a:t>
            </a:r>
          </a:p>
          <a:p>
            <a:pPr algn="just"/>
            <a:r>
              <a:rPr lang="fr-FR" dirty="0"/>
              <a:t>Elle permet de créer un type </a:t>
            </a:r>
            <a:r>
              <a:rPr lang="fr-FR" dirty="0" err="1"/>
              <a:t>personnalis</a:t>
            </a:r>
            <a:r>
              <a:rPr lang="fr-MC" dirty="0"/>
              <a:t>é</a:t>
            </a:r>
            <a:r>
              <a:rPr lang="fr-FR" dirty="0"/>
              <a:t>.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25221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C8754-967E-4098-9F6E-DCF18F17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fr-M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5E549-02EF-494D-98F6-00FBB2E9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46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nom, 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nom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age</a:t>
            </a:r>
          </a:p>
          <a:p>
            <a:endParaRPr lang="fr-MC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87EE9-AC70-47EE-A49F-5725D53FAEFD}"/>
              </a:ext>
            </a:extLst>
          </p:cNvPr>
          <p:cNvSpPr txBox="1"/>
          <p:nvPr/>
        </p:nvSpPr>
        <p:spPr>
          <a:xfrm>
            <a:off x="2133972" y="4797152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functions</a:t>
            </a:r>
            <a:endParaRPr lang="fr-F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BD4E9-62FF-4208-93E1-C2FE9BA3EFB1}"/>
              </a:ext>
            </a:extLst>
          </p:cNvPr>
          <p:cNvSpPr/>
          <p:nvPr/>
        </p:nvSpPr>
        <p:spPr>
          <a:xfrm>
            <a:off x="1522414" y="1905000"/>
            <a:ext cx="2771798" cy="51588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DBF6-53B8-473F-8F9C-F39EB96312AE}"/>
              </a:ext>
            </a:extLst>
          </p:cNvPr>
          <p:cNvSpPr/>
          <p:nvPr/>
        </p:nvSpPr>
        <p:spPr>
          <a:xfrm>
            <a:off x="2133972" y="2647738"/>
            <a:ext cx="5688632" cy="1933389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39ECC-FC5F-428A-AF33-EB694FB6307D}"/>
              </a:ext>
            </a:extLst>
          </p:cNvPr>
          <p:cNvSpPr/>
          <p:nvPr/>
        </p:nvSpPr>
        <p:spPr>
          <a:xfrm>
            <a:off x="2133972" y="4770040"/>
            <a:ext cx="3312368" cy="51588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4E9E1C-D8BF-4580-A2AA-633F0CC60736}"/>
              </a:ext>
            </a:extLst>
          </p:cNvPr>
          <p:cNvSpPr/>
          <p:nvPr/>
        </p:nvSpPr>
        <p:spPr>
          <a:xfrm>
            <a:off x="4366220" y="2647738"/>
            <a:ext cx="2592288" cy="781262"/>
          </a:xfrm>
          <a:prstGeom prst="ellipse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30FA6-3843-40A5-AF82-364BDED54647}"/>
              </a:ext>
            </a:extLst>
          </p:cNvPr>
          <p:cNvSpPr/>
          <p:nvPr/>
        </p:nvSpPr>
        <p:spPr>
          <a:xfrm>
            <a:off x="2710036" y="3315183"/>
            <a:ext cx="2880320" cy="51588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365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C8754-967E-4098-9F6E-DCF18F17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Instanciation</a:t>
            </a:r>
            <a:endParaRPr lang="fr-MC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9B6596C-5EDA-4CD1-A29C-00A73463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49" y="5154315"/>
            <a:ext cx="2088232" cy="437802"/>
          </a:xfrm>
        </p:spPr>
        <p:txBody>
          <a:bodyPr>
            <a:noAutofit/>
          </a:bodyPr>
          <a:lstStyle/>
          <a:p>
            <a:r>
              <a:rPr lang="en-US" sz="2800" dirty="0"/>
              <a:t>R</a:t>
            </a:r>
            <a:r>
              <a:rPr lang="fr-MC" sz="2800" dirty="0"/>
              <a:t>é</a:t>
            </a:r>
            <a:r>
              <a:rPr lang="en-US" sz="2800" dirty="0" err="1"/>
              <a:t>sultat</a:t>
            </a:r>
            <a:r>
              <a:rPr lang="en-US" sz="2800" dirty="0"/>
              <a:t> : </a:t>
            </a:r>
            <a:endParaRPr lang="fr-MC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019E34-19C8-4749-974A-F87EF8AEB7BB}"/>
              </a:ext>
            </a:extLst>
          </p:cNvPr>
          <p:cNvSpPr txBox="1"/>
          <p:nvPr/>
        </p:nvSpPr>
        <p:spPr>
          <a:xfrm>
            <a:off x="2452936" y="2255361"/>
            <a:ext cx="8302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MA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'Hamzaoui'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personne2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MA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Tibari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personne2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16739D-F6AD-47AB-9489-3C430B24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20" y="5125392"/>
            <a:ext cx="2541419" cy="8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C8754-967E-4098-9F6E-DCF18F17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Fonction</a:t>
            </a:r>
            <a:r>
              <a:rPr lang="en-US" dirty="0"/>
              <a:t> __str__()</a:t>
            </a:r>
            <a:endParaRPr lang="fr-MC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D7091C-6650-4E70-80C1-967397DFCD83}"/>
              </a:ext>
            </a:extLst>
          </p:cNvPr>
          <p:cNvSpPr txBox="1"/>
          <p:nvPr/>
        </p:nvSpPr>
        <p:spPr>
          <a:xfrm>
            <a:off x="981844" y="2699410"/>
            <a:ext cx="110629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 You're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years old."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07C07E-46ED-4C67-A226-54BD4BBE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7" y="4437112"/>
            <a:ext cx="5545107" cy="70788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D96306A-B519-4C3D-B765-BE34B8A8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4" y="1965601"/>
            <a:ext cx="6984777" cy="437802"/>
          </a:xfrm>
        </p:spPr>
        <p:txBody>
          <a:bodyPr>
            <a:noAutofit/>
          </a:bodyPr>
          <a:lstStyle/>
          <a:p>
            <a:r>
              <a:rPr lang="en-US" sz="2800" dirty="0"/>
              <a:t>Dans le corps de la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dirty="0" err="1"/>
              <a:t>Personne</a:t>
            </a:r>
            <a:r>
              <a:rPr lang="en-US" sz="2800" dirty="0"/>
              <a:t> : </a:t>
            </a:r>
            <a:endParaRPr lang="fr-MC" sz="2800" dirty="0"/>
          </a:p>
        </p:txBody>
      </p:sp>
    </p:spTree>
    <p:extLst>
      <p:ext uri="{BB962C8B-B14F-4D97-AF65-F5344CB8AC3E}">
        <p14:creationId xmlns:p14="http://schemas.microsoft.com/office/powerpoint/2010/main" val="3383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3BFEA-F545-4135-9DAB-55E224B3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 </a:t>
            </a:r>
            <a:r>
              <a:rPr lang="en-US" dirty="0" err="1"/>
              <a:t>Exercice</a:t>
            </a:r>
            <a:endParaRPr lang="fr-M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C57AF-683A-416D-B1B6-08FEB997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 err="1"/>
              <a:t>Vehicule</a:t>
            </a:r>
            <a:r>
              <a:rPr lang="en-US" dirty="0"/>
              <a:t> avec :</a:t>
            </a:r>
          </a:p>
          <a:p>
            <a:r>
              <a:rPr lang="en-US" dirty="0"/>
              <a:t>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:</a:t>
            </a:r>
          </a:p>
          <a:p>
            <a:pPr lvl="1"/>
            <a:r>
              <a:rPr lang="fr-MC" dirty="0"/>
              <a:t>Couleur.</a:t>
            </a:r>
          </a:p>
          <a:p>
            <a:pPr lvl="1"/>
            <a:r>
              <a:rPr lang="fr-MC" dirty="0"/>
              <a:t>Marque.</a:t>
            </a:r>
          </a:p>
          <a:p>
            <a:pPr lvl="1"/>
            <a:r>
              <a:rPr lang="fr-MC" dirty="0"/>
              <a:t>Nombre de portes.</a:t>
            </a:r>
          </a:p>
          <a:p>
            <a:r>
              <a:rPr lang="fr-MC" dirty="0"/>
              <a:t>Et une fonction pour afficher le nombre de portes d’une voiture.</a:t>
            </a:r>
          </a:p>
          <a:p>
            <a:pPr marL="457200" indent="-457200">
              <a:buAutoNum type="arabicPeriod" startAt="2"/>
            </a:pPr>
            <a:r>
              <a:rPr lang="fr-MC" dirty="0"/>
              <a:t>Instancie deux objets de la classe </a:t>
            </a:r>
            <a:r>
              <a:rPr lang="en-US" b="1" dirty="0" err="1"/>
              <a:t>Vehicule</a:t>
            </a:r>
            <a:r>
              <a:rPr lang="fr-MC" b="1" dirty="0"/>
              <a:t> </a:t>
            </a:r>
            <a:r>
              <a:rPr lang="fr-MC" dirty="0"/>
              <a:t>avec les informations suivantes :</a:t>
            </a:r>
          </a:p>
          <a:p>
            <a:pPr lvl="1"/>
            <a:r>
              <a:rPr lang="fr-MC" dirty="0"/>
              <a:t>Un vé</a:t>
            </a:r>
            <a:r>
              <a:rPr lang="en-US" dirty="0" err="1"/>
              <a:t>hicule</a:t>
            </a:r>
            <a:r>
              <a:rPr lang="fr-MC" dirty="0"/>
              <a:t> de marque ‘Audi’, couleur ‘noire’ avec 4 portes.</a:t>
            </a:r>
          </a:p>
          <a:p>
            <a:pPr lvl="1"/>
            <a:r>
              <a:rPr lang="fr-MC" dirty="0"/>
              <a:t>Un autre vé</a:t>
            </a:r>
            <a:r>
              <a:rPr lang="en-US" dirty="0" err="1"/>
              <a:t>hicule</a:t>
            </a:r>
            <a:r>
              <a:rPr lang="fr-MC" dirty="0"/>
              <a:t> de marque ‘Honda’, couleur ‘jaune moutarde’ avec 2 portes.</a:t>
            </a:r>
          </a:p>
        </p:txBody>
      </p:sp>
    </p:spTree>
    <p:extLst>
      <p:ext uri="{BB962C8B-B14F-4D97-AF65-F5344CB8AC3E}">
        <p14:creationId xmlns:p14="http://schemas.microsoft.com/office/powerpoint/2010/main" val="30995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C27D5A-33A5-4EB2-8F33-E91FDD3C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1.6. </a:t>
            </a:r>
            <a:r>
              <a:rPr lang="en-US" dirty="0" err="1"/>
              <a:t>L’h</a:t>
            </a:r>
            <a:r>
              <a:rPr lang="fr-MA" dirty="0"/>
              <a:t>é</a:t>
            </a:r>
            <a:r>
              <a:rPr lang="en-US" dirty="0" err="1"/>
              <a:t>ritage</a:t>
            </a:r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C29C445-AE04-451D-AA55-6D55DB235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746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5357</TotalTime>
  <Words>479</Words>
  <Application>Microsoft Office PowerPoint</Application>
  <PresentationFormat>Personnalisé</PresentationFormat>
  <Paragraphs>72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Tableau noir 16x9</vt:lpstr>
      <vt:lpstr>Session #6</vt:lpstr>
      <vt:lpstr>1. Les classes</vt:lpstr>
      <vt:lpstr>Présentation PowerPoint</vt:lpstr>
      <vt:lpstr>1.1. Qu’est ce qu’une classe ?</vt:lpstr>
      <vt:lpstr>1.2. Syntaxe d’une classe</vt:lpstr>
      <vt:lpstr>1.3. Instanciation</vt:lpstr>
      <vt:lpstr>1.4. Fonction __str__()</vt:lpstr>
      <vt:lpstr>1.5. Exercice</vt:lpstr>
      <vt:lpstr>1.6. L’héritage</vt:lpstr>
      <vt:lpstr>1.6. Notion d’héritage</vt:lpstr>
      <vt:lpstr>1.6. Notion d’héritage</vt:lpstr>
      <vt:lpstr>1.6. Exercice</vt:lpstr>
      <vt:lpstr>1.7. Les types d’attributs</vt:lpstr>
      <vt:lpstr>Variable (attribut) d’instance</vt:lpstr>
      <vt:lpstr>Variable (attribut)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</dc:title>
  <dc:creator>Hafsa YAQOUBI</dc:creator>
  <cp:lastModifiedBy>Hafsa YAQOUBI</cp:lastModifiedBy>
  <cp:revision>179</cp:revision>
  <dcterms:created xsi:type="dcterms:W3CDTF">2021-03-26T21:28:12Z</dcterms:created>
  <dcterms:modified xsi:type="dcterms:W3CDTF">2022-03-10T21:14:57Z</dcterms:modified>
</cp:coreProperties>
</file>