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4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1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80F4-B7AF-4452-A0DE-EC7D9DDD187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CCCDB-ABF0-43D4-B62D-ABDDD81B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ick@Playmatics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OpenFrameworks</a:t>
            </a:r>
            <a:r>
              <a:rPr lang="en-US" dirty="0">
                <a:latin typeface="Georgia" panose="02040502050405020303" pitchFamily="18" charset="0"/>
              </a:rPr>
              <a:t>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Fortugno</a:t>
            </a:r>
          </a:p>
        </p:txBody>
      </p:sp>
    </p:spTree>
    <p:extLst>
      <p:ext uri="{BB962C8B-B14F-4D97-AF65-F5344CB8AC3E}">
        <p14:creationId xmlns:p14="http://schemas.microsoft.com/office/powerpoint/2010/main" val="331978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 Last Hope Mechanics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prototype a mechanic that could be used in a Clash of Clans style game </a:t>
            </a:r>
          </a:p>
          <a:p>
            <a:endParaRPr lang="en-US" dirty="0"/>
          </a:p>
          <a:p>
            <a:r>
              <a:rPr lang="en-US" dirty="0"/>
              <a:t>Needed to be approachable by a casual audience, but deep enough for longer play </a:t>
            </a:r>
          </a:p>
          <a:p>
            <a:endParaRPr lang="en-US" dirty="0"/>
          </a:p>
          <a:p>
            <a:r>
              <a:rPr lang="en-US" dirty="0"/>
              <a:t>Space theme is the narrative basis.  </a:t>
            </a:r>
          </a:p>
        </p:txBody>
      </p:sp>
    </p:spTree>
    <p:extLst>
      <p:ext uri="{BB962C8B-B14F-4D97-AF65-F5344CB8AC3E}">
        <p14:creationId xmlns:p14="http://schemas.microsoft.com/office/powerpoint/2010/main" val="153358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of Clans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42" y="1690688"/>
            <a:ext cx="8202515" cy="4596827"/>
          </a:xfrm>
        </p:spPr>
      </p:pic>
    </p:spTree>
    <p:extLst>
      <p:ext uri="{BB962C8B-B14F-4D97-AF65-F5344CB8AC3E}">
        <p14:creationId xmlns:p14="http://schemas.microsoft.com/office/powerpoint/2010/main" val="325140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Magic:The</a:t>
            </a:r>
            <a:r>
              <a:rPr lang="en-US" dirty="0"/>
              <a:t> Gathering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61" y="1539749"/>
            <a:ext cx="6778078" cy="4684405"/>
          </a:xfrm>
        </p:spPr>
      </p:pic>
    </p:spTree>
    <p:extLst>
      <p:ext uri="{BB962C8B-B14F-4D97-AF65-F5344CB8AC3E}">
        <p14:creationId xmlns:p14="http://schemas.microsoft.com/office/powerpoint/2010/main" val="163224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Galcon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09" y="1478901"/>
            <a:ext cx="6702135" cy="5026602"/>
          </a:xfrm>
        </p:spPr>
      </p:pic>
    </p:spTree>
    <p:extLst>
      <p:ext uri="{BB962C8B-B14F-4D97-AF65-F5344CB8AC3E}">
        <p14:creationId xmlns:p14="http://schemas.microsoft.com/office/powerpoint/2010/main" val="279677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8735" y="752168"/>
            <a:ext cx="7123471" cy="4798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51239" y="840658"/>
            <a:ext cx="5815780" cy="7030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72580" y="4795685"/>
            <a:ext cx="5815780" cy="7030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51239" y="5167776"/>
            <a:ext cx="1297858" cy="33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 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1541" y="5171156"/>
            <a:ext cx="1297858" cy="33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9890" y="5171156"/>
            <a:ext cx="1297858" cy="33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 3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021394" y="3470787"/>
            <a:ext cx="196645" cy="2802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2596140">
            <a:off x="6629399" y="2413820"/>
            <a:ext cx="196645" cy="2802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5036250">
            <a:off x="7293076" y="2413818"/>
            <a:ext cx="196645" cy="280219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2849330">
            <a:off x="5717336" y="1843128"/>
            <a:ext cx="196645" cy="280219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946490" y="2654710"/>
            <a:ext cx="167149" cy="3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5147187" y="3470787"/>
            <a:ext cx="570271" cy="6882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9549409">
            <a:off x="3834580" y="1619961"/>
            <a:ext cx="570271" cy="688258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7727412">
            <a:off x="8224684" y="1779025"/>
            <a:ext cx="196645" cy="2802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88826" y="1632154"/>
            <a:ext cx="221226" cy="11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0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Fortugno</a:t>
            </a:r>
          </a:p>
          <a:p>
            <a:r>
              <a:rPr lang="en-US" dirty="0">
                <a:hlinkClick r:id="rId2"/>
              </a:rPr>
              <a:t>nick@playmatics.com</a:t>
            </a:r>
            <a:endParaRPr lang="en-US" dirty="0"/>
          </a:p>
          <a:p>
            <a:r>
              <a:rPr lang="en-US" dirty="0"/>
              <a:t>www.playmatics.com</a:t>
            </a:r>
          </a:p>
        </p:txBody>
      </p:sp>
    </p:spTree>
    <p:extLst>
      <p:ext uri="{BB962C8B-B14F-4D97-AF65-F5344CB8AC3E}">
        <p14:creationId xmlns:p14="http://schemas.microsoft.com/office/powerpoint/2010/main" val="33116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OpenFrameworks Final</vt:lpstr>
      <vt:lpstr> Last Hope Mechanics </vt:lpstr>
      <vt:lpstr>Class of Clans</vt:lpstr>
      <vt:lpstr>Magic:The Gathering </vt:lpstr>
      <vt:lpstr>Galcon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Final Idea</dc:title>
  <dc:creator>Nicholas Fortugno</dc:creator>
  <cp:lastModifiedBy>Nicholas Fortugno</cp:lastModifiedBy>
  <cp:revision>12</cp:revision>
  <dcterms:created xsi:type="dcterms:W3CDTF">2015-08-16T22:23:09Z</dcterms:created>
  <dcterms:modified xsi:type="dcterms:W3CDTF">2016-11-11T01:19:44Z</dcterms:modified>
</cp:coreProperties>
</file>